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7" r:id="rId4"/>
    <p:sldId id="264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3" autoAdjust="0"/>
    <p:restoredTop sz="92832" autoAdjust="0"/>
  </p:normalViewPr>
  <p:slideViewPr>
    <p:cSldViewPr>
      <p:cViewPr varScale="1">
        <p:scale>
          <a:sx n="48" d="100"/>
          <a:sy n="48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E96F9-30FE-4EDC-BCFD-6A58ED1ADE69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B9C408C-407E-4636-BCA7-E98A933F78C8}">
      <dgm:prSet phldrT="[Texto]"/>
      <dgm:spPr/>
      <dgm:t>
        <a:bodyPr/>
        <a:lstStyle/>
        <a:p>
          <a:r>
            <a:rPr lang="es-VE" dirty="0" smtClean="0"/>
            <a:t>Titanio</a:t>
          </a:r>
          <a:endParaRPr lang="es-VE" dirty="0"/>
        </a:p>
      </dgm:t>
    </dgm:pt>
    <dgm:pt modelId="{B4455083-5A45-4080-ACE5-FC905B85FDF2}" type="parTrans" cxnId="{ACF6F11A-4120-45BB-876E-11752794F7D2}">
      <dgm:prSet/>
      <dgm:spPr/>
      <dgm:t>
        <a:bodyPr/>
        <a:lstStyle/>
        <a:p>
          <a:endParaRPr lang="es-VE"/>
        </a:p>
      </dgm:t>
    </dgm:pt>
    <dgm:pt modelId="{9C6FDC76-C289-4E72-AF08-FDFDBDF3AA93}" type="sibTrans" cxnId="{ACF6F11A-4120-45BB-876E-11752794F7D2}">
      <dgm:prSet/>
      <dgm:spPr/>
      <dgm:t>
        <a:bodyPr/>
        <a:lstStyle/>
        <a:p>
          <a:endParaRPr lang="es-VE"/>
        </a:p>
      </dgm:t>
    </dgm:pt>
    <dgm:pt modelId="{888823EF-4E01-47AD-A937-0514AE6934F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77CE2335-1424-4209-B8E4-2A4D02E6953D}" type="parTrans" cxnId="{482D97DA-E8AA-4A24-8B67-F2C08D687B0B}">
      <dgm:prSet/>
      <dgm:spPr/>
      <dgm:t>
        <a:bodyPr/>
        <a:lstStyle/>
        <a:p>
          <a:endParaRPr lang="es-VE"/>
        </a:p>
      </dgm:t>
    </dgm:pt>
    <dgm:pt modelId="{D79E8A3C-CEE6-4D0F-A25A-16BE2F80FA59}" type="sibTrans" cxnId="{482D97DA-E8AA-4A24-8B67-F2C08D687B0B}">
      <dgm:prSet/>
      <dgm:spPr/>
      <dgm:t>
        <a:bodyPr/>
        <a:lstStyle/>
        <a:p>
          <a:endParaRPr lang="es-VE"/>
        </a:p>
      </dgm:t>
    </dgm:pt>
    <dgm:pt modelId="{3DB29D63-D8B5-4B97-9611-D0322241AAF2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CA23A29F-029D-4D72-B293-60CD675F41A6}" type="sibTrans" cxnId="{EA461A69-0B46-4D8E-80B1-6C617F537E3F}">
      <dgm:prSet/>
      <dgm:spPr/>
      <dgm:t>
        <a:bodyPr/>
        <a:lstStyle/>
        <a:p>
          <a:endParaRPr lang="es-VE"/>
        </a:p>
      </dgm:t>
    </dgm:pt>
    <dgm:pt modelId="{B61003CA-0989-4744-822F-1A32A3BA9CEB}" type="parTrans" cxnId="{EA461A69-0B46-4D8E-80B1-6C617F537E3F}">
      <dgm:prSet/>
      <dgm:spPr/>
      <dgm:t>
        <a:bodyPr/>
        <a:lstStyle/>
        <a:p>
          <a:endParaRPr lang="es-VE"/>
        </a:p>
      </dgm:t>
    </dgm:pt>
    <dgm:pt modelId="{BCB8DECC-C473-4659-A0FE-92655BF4628A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734E1020-B336-4ABA-953E-F2EDCE9BAD45}" type="parTrans" cxnId="{27B0FC18-5490-48A5-B755-47C6BC033CA6}">
      <dgm:prSet/>
      <dgm:spPr/>
      <dgm:t>
        <a:bodyPr/>
        <a:lstStyle/>
        <a:p>
          <a:endParaRPr lang="es-VE"/>
        </a:p>
      </dgm:t>
    </dgm:pt>
    <dgm:pt modelId="{CFC55F4C-3F68-4E93-AB40-9F821CC41D1D}" type="sibTrans" cxnId="{27B0FC18-5490-48A5-B755-47C6BC033CA6}">
      <dgm:prSet/>
      <dgm:spPr/>
      <dgm:t>
        <a:bodyPr/>
        <a:lstStyle/>
        <a:p>
          <a:endParaRPr lang="es-VE"/>
        </a:p>
      </dgm:t>
    </dgm:pt>
    <dgm:pt modelId="{341910AE-1CF5-4909-83A2-5D52045A6380}" type="pres">
      <dgm:prSet presAssocID="{929E96F9-30FE-4EDC-BCFD-6A58ED1ADE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AAC19FF-F6B5-4598-9B8E-48A58290FDAF}" type="pres">
      <dgm:prSet presAssocID="{AB9C408C-407E-4636-BCA7-E98A933F78C8}" presName="centerShape" presStyleLbl="node0" presStyleIdx="0" presStyleCnt="1" custScaleX="76850" custScaleY="59293"/>
      <dgm:spPr/>
      <dgm:t>
        <a:bodyPr/>
        <a:lstStyle/>
        <a:p>
          <a:endParaRPr lang="es-VE"/>
        </a:p>
      </dgm:t>
    </dgm:pt>
    <dgm:pt modelId="{EEBD9EE3-1D08-4E02-99F9-791B2ABAFDC4}" type="pres">
      <dgm:prSet presAssocID="{888823EF-4E01-47AD-A937-0514AE6934F3}" presName="node" presStyleLbl="node1" presStyleIdx="0" presStyleCnt="3" custScaleX="172681" custScaleY="1376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50CC58C-071B-4DCB-9357-9EABEF345F2B}" type="pres">
      <dgm:prSet presAssocID="{888823EF-4E01-47AD-A937-0514AE6934F3}" presName="dummy" presStyleCnt="0"/>
      <dgm:spPr/>
      <dgm:t>
        <a:bodyPr/>
        <a:lstStyle/>
        <a:p>
          <a:endParaRPr lang="es-VE"/>
        </a:p>
      </dgm:t>
    </dgm:pt>
    <dgm:pt modelId="{80296DAD-2DCC-45E3-9FD7-E2F0E2402738}" type="pres">
      <dgm:prSet presAssocID="{D79E8A3C-CEE6-4D0F-A25A-16BE2F80FA59}" presName="sibTrans" presStyleLbl="sibTrans2D1" presStyleIdx="0" presStyleCnt="3"/>
      <dgm:spPr/>
      <dgm:t>
        <a:bodyPr/>
        <a:lstStyle/>
        <a:p>
          <a:endParaRPr lang="es-VE"/>
        </a:p>
      </dgm:t>
    </dgm:pt>
    <dgm:pt modelId="{041F963A-DA3E-411A-83F3-82A69D32B997}" type="pres">
      <dgm:prSet presAssocID="{3DB29D63-D8B5-4B97-9611-D0322241AAF2}" presName="node" presStyleLbl="node1" presStyleIdx="1" presStyleCnt="3" custScaleX="174742" custScaleY="1376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8541CD7-D59D-4DEE-9493-DE01D57CC9A4}" type="pres">
      <dgm:prSet presAssocID="{3DB29D63-D8B5-4B97-9611-D0322241AAF2}" presName="dummy" presStyleCnt="0"/>
      <dgm:spPr/>
      <dgm:t>
        <a:bodyPr/>
        <a:lstStyle/>
        <a:p>
          <a:endParaRPr lang="es-VE"/>
        </a:p>
      </dgm:t>
    </dgm:pt>
    <dgm:pt modelId="{E218D82D-88AE-4F00-B256-5B22E26B711D}" type="pres">
      <dgm:prSet presAssocID="{CA23A29F-029D-4D72-B293-60CD675F41A6}" presName="sibTrans" presStyleLbl="sibTrans2D1" presStyleIdx="1" presStyleCnt="3"/>
      <dgm:spPr/>
      <dgm:t>
        <a:bodyPr/>
        <a:lstStyle/>
        <a:p>
          <a:endParaRPr lang="es-VE"/>
        </a:p>
      </dgm:t>
    </dgm:pt>
    <dgm:pt modelId="{9F6B3218-3489-4D37-8598-DCB2AE00E607}" type="pres">
      <dgm:prSet presAssocID="{BCB8DECC-C473-4659-A0FE-92655BF4628A}" presName="node" presStyleLbl="node1" presStyleIdx="2" presStyleCnt="3" custScaleX="185594" custScaleY="12534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C2E627A-1426-4C96-87F5-736710D40289}" type="pres">
      <dgm:prSet presAssocID="{BCB8DECC-C473-4659-A0FE-92655BF4628A}" presName="dummy" presStyleCnt="0"/>
      <dgm:spPr/>
    </dgm:pt>
    <dgm:pt modelId="{D979C00C-F139-4AF8-A315-296A2DEBB8F8}" type="pres">
      <dgm:prSet presAssocID="{CFC55F4C-3F68-4E93-AB40-9F821CC41D1D}" presName="sibTrans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6924275D-BF7F-48AF-A40B-D78E3A647F98}" type="presOf" srcId="{CFC55F4C-3F68-4E93-AB40-9F821CC41D1D}" destId="{D979C00C-F139-4AF8-A315-296A2DEBB8F8}" srcOrd="0" destOrd="0" presId="urn:microsoft.com/office/officeart/2005/8/layout/radial6"/>
    <dgm:cxn modelId="{B4CA7188-E98E-4746-91B3-92371F2D4D19}" type="presOf" srcId="{929E96F9-30FE-4EDC-BCFD-6A58ED1ADE69}" destId="{341910AE-1CF5-4909-83A2-5D52045A6380}" srcOrd="0" destOrd="0" presId="urn:microsoft.com/office/officeart/2005/8/layout/radial6"/>
    <dgm:cxn modelId="{EA461A69-0B46-4D8E-80B1-6C617F537E3F}" srcId="{AB9C408C-407E-4636-BCA7-E98A933F78C8}" destId="{3DB29D63-D8B5-4B97-9611-D0322241AAF2}" srcOrd="1" destOrd="0" parTransId="{B61003CA-0989-4744-822F-1A32A3BA9CEB}" sibTransId="{CA23A29F-029D-4D72-B293-60CD675F41A6}"/>
    <dgm:cxn modelId="{C6ABED33-DFB9-4BD3-908D-830368AB84AF}" type="presOf" srcId="{D79E8A3C-CEE6-4D0F-A25A-16BE2F80FA59}" destId="{80296DAD-2DCC-45E3-9FD7-E2F0E2402738}" srcOrd="0" destOrd="0" presId="urn:microsoft.com/office/officeart/2005/8/layout/radial6"/>
    <dgm:cxn modelId="{ACF6F11A-4120-45BB-876E-11752794F7D2}" srcId="{929E96F9-30FE-4EDC-BCFD-6A58ED1ADE69}" destId="{AB9C408C-407E-4636-BCA7-E98A933F78C8}" srcOrd="0" destOrd="0" parTransId="{B4455083-5A45-4080-ACE5-FC905B85FDF2}" sibTransId="{9C6FDC76-C289-4E72-AF08-FDFDBDF3AA93}"/>
    <dgm:cxn modelId="{E4D94A5F-9CAC-4C1E-BC30-D5253319321C}" type="presOf" srcId="{3DB29D63-D8B5-4B97-9611-D0322241AAF2}" destId="{041F963A-DA3E-411A-83F3-82A69D32B997}" srcOrd="0" destOrd="0" presId="urn:microsoft.com/office/officeart/2005/8/layout/radial6"/>
    <dgm:cxn modelId="{6D4943E2-1813-4090-BC7C-BE5D992ABB12}" type="presOf" srcId="{BCB8DECC-C473-4659-A0FE-92655BF4628A}" destId="{9F6B3218-3489-4D37-8598-DCB2AE00E607}" srcOrd="0" destOrd="0" presId="urn:microsoft.com/office/officeart/2005/8/layout/radial6"/>
    <dgm:cxn modelId="{07C3BE49-E5FD-4821-B750-091C162A14E9}" type="presOf" srcId="{CA23A29F-029D-4D72-B293-60CD675F41A6}" destId="{E218D82D-88AE-4F00-B256-5B22E26B711D}" srcOrd="0" destOrd="0" presId="urn:microsoft.com/office/officeart/2005/8/layout/radial6"/>
    <dgm:cxn modelId="{482D97DA-E8AA-4A24-8B67-F2C08D687B0B}" srcId="{AB9C408C-407E-4636-BCA7-E98A933F78C8}" destId="{888823EF-4E01-47AD-A937-0514AE6934F3}" srcOrd="0" destOrd="0" parTransId="{77CE2335-1424-4209-B8E4-2A4D02E6953D}" sibTransId="{D79E8A3C-CEE6-4D0F-A25A-16BE2F80FA59}"/>
    <dgm:cxn modelId="{E210B220-4708-4146-857C-E2A307139103}" type="presOf" srcId="{888823EF-4E01-47AD-A937-0514AE6934F3}" destId="{EEBD9EE3-1D08-4E02-99F9-791B2ABAFDC4}" srcOrd="0" destOrd="0" presId="urn:microsoft.com/office/officeart/2005/8/layout/radial6"/>
    <dgm:cxn modelId="{27B0FC18-5490-48A5-B755-47C6BC033CA6}" srcId="{AB9C408C-407E-4636-BCA7-E98A933F78C8}" destId="{BCB8DECC-C473-4659-A0FE-92655BF4628A}" srcOrd="2" destOrd="0" parTransId="{734E1020-B336-4ABA-953E-F2EDCE9BAD45}" sibTransId="{CFC55F4C-3F68-4E93-AB40-9F821CC41D1D}"/>
    <dgm:cxn modelId="{3F93AAFE-6DDE-4591-A488-936BA396DBE0}" type="presOf" srcId="{AB9C408C-407E-4636-BCA7-E98A933F78C8}" destId="{6AAC19FF-F6B5-4598-9B8E-48A58290FDAF}" srcOrd="0" destOrd="0" presId="urn:microsoft.com/office/officeart/2005/8/layout/radial6"/>
    <dgm:cxn modelId="{0393F4BD-8F02-48BF-B8FD-D29C52542993}" type="presParOf" srcId="{341910AE-1CF5-4909-83A2-5D52045A6380}" destId="{6AAC19FF-F6B5-4598-9B8E-48A58290FDAF}" srcOrd="0" destOrd="0" presId="urn:microsoft.com/office/officeart/2005/8/layout/radial6"/>
    <dgm:cxn modelId="{3B4C10CB-2D02-4D72-8026-635459E41FC7}" type="presParOf" srcId="{341910AE-1CF5-4909-83A2-5D52045A6380}" destId="{EEBD9EE3-1D08-4E02-99F9-791B2ABAFDC4}" srcOrd="1" destOrd="0" presId="urn:microsoft.com/office/officeart/2005/8/layout/radial6"/>
    <dgm:cxn modelId="{149DB0CE-A39D-4B57-A8B9-4B64406B33DB}" type="presParOf" srcId="{341910AE-1CF5-4909-83A2-5D52045A6380}" destId="{150CC58C-071B-4DCB-9357-9EABEF345F2B}" srcOrd="2" destOrd="0" presId="urn:microsoft.com/office/officeart/2005/8/layout/radial6"/>
    <dgm:cxn modelId="{75F2DB5C-9ED4-458A-B3AC-2595249DF575}" type="presParOf" srcId="{341910AE-1CF5-4909-83A2-5D52045A6380}" destId="{80296DAD-2DCC-45E3-9FD7-E2F0E2402738}" srcOrd="3" destOrd="0" presId="urn:microsoft.com/office/officeart/2005/8/layout/radial6"/>
    <dgm:cxn modelId="{563E3686-7C0E-4A1C-95A1-8FA7F93F420D}" type="presParOf" srcId="{341910AE-1CF5-4909-83A2-5D52045A6380}" destId="{041F963A-DA3E-411A-83F3-82A69D32B997}" srcOrd="4" destOrd="0" presId="urn:microsoft.com/office/officeart/2005/8/layout/radial6"/>
    <dgm:cxn modelId="{339EC278-26F1-482B-A491-A8F37C667F95}" type="presParOf" srcId="{341910AE-1CF5-4909-83A2-5D52045A6380}" destId="{C8541CD7-D59D-4DEE-9493-DE01D57CC9A4}" srcOrd="5" destOrd="0" presId="urn:microsoft.com/office/officeart/2005/8/layout/radial6"/>
    <dgm:cxn modelId="{31449F8C-EFDD-469E-8879-5F55926A143C}" type="presParOf" srcId="{341910AE-1CF5-4909-83A2-5D52045A6380}" destId="{E218D82D-88AE-4F00-B256-5B22E26B711D}" srcOrd="6" destOrd="0" presId="urn:microsoft.com/office/officeart/2005/8/layout/radial6"/>
    <dgm:cxn modelId="{84014BB3-A137-4748-A71F-6910E5845DA7}" type="presParOf" srcId="{341910AE-1CF5-4909-83A2-5D52045A6380}" destId="{9F6B3218-3489-4D37-8598-DCB2AE00E607}" srcOrd="7" destOrd="0" presId="urn:microsoft.com/office/officeart/2005/8/layout/radial6"/>
    <dgm:cxn modelId="{ECE2A4F6-A5A6-4E50-94E1-9BC329FC737C}" type="presParOf" srcId="{341910AE-1CF5-4909-83A2-5D52045A6380}" destId="{2C2E627A-1426-4C96-87F5-736710D40289}" srcOrd="8" destOrd="0" presId="urn:microsoft.com/office/officeart/2005/8/layout/radial6"/>
    <dgm:cxn modelId="{4C6FC91D-BC36-4999-B2D7-66A0C8C6889F}" type="presParOf" srcId="{341910AE-1CF5-4909-83A2-5D52045A6380}" destId="{D979C00C-F139-4AF8-A315-296A2DEBB8F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E96F9-30FE-4EDC-BCFD-6A58ED1ADE69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B9C408C-407E-4636-BCA7-E98A933F78C8}">
      <dgm:prSet phldrT="[Texto]"/>
      <dgm:spPr/>
      <dgm:t>
        <a:bodyPr/>
        <a:lstStyle/>
        <a:p>
          <a:r>
            <a:rPr lang="es-VE" dirty="0" smtClean="0"/>
            <a:t>Titanio</a:t>
          </a:r>
          <a:endParaRPr lang="es-VE" dirty="0"/>
        </a:p>
      </dgm:t>
    </dgm:pt>
    <dgm:pt modelId="{B4455083-5A45-4080-ACE5-FC905B85FDF2}" type="parTrans" cxnId="{ACF6F11A-4120-45BB-876E-11752794F7D2}">
      <dgm:prSet/>
      <dgm:spPr/>
      <dgm:t>
        <a:bodyPr/>
        <a:lstStyle/>
        <a:p>
          <a:endParaRPr lang="es-VE"/>
        </a:p>
      </dgm:t>
    </dgm:pt>
    <dgm:pt modelId="{9C6FDC76-C289-4E72-AF08-FDFDBDF3AA93}" type="sibTrans" cxnId="{ACF6F11A-4120-45BB-876E-11752794F7D2}">
      <dgm:prSet/>
      <dgm:spPr/>
      <dgm:t>
        <a:bodyPr/>
        <a:lstStyle/>
        <a:p>
          <a:endParaRPr lang="es-VE"/>
        </a:p>
      </dgm:t>
    </dgm:pt>
    <dgm:pt modelId="{888823EF-4E01-47AD-A937-0514AE6934F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77CE2335-1424-4209-B8E4-2A4D02E6953D}" type="parTrans" cxnId="{482D97DA-E8AA-4A24-8B67-F2C08D687B0B}">
      <dgm:prSet/>
      <dgm:spPr/>
      <dgm:t>
        <a:bodyPr/>
        <a:lstStyle/>
        <a:p>
          <a:endParaRPr lang="es-VE"/>
        </a:p>
      </dgm:t>
    </dgm:pt>
    <dgm:pt modelId="{D79E8A3C-CEE6-4D0F-A25A-16BE2F80FA59}" type="sibTrans" cxnId="{482D97DA-E8AA-4A24-8B67-F2C08D687B0B}">
      <dgm:prSet/>
      <dgm:spPr/>
      <dgm:t>
        <a:bodyPr/>
        <a:lstStyle/>
        <a:p>
          <a:endParaRPr lang="es-VE"/>
        </a:p>
      </dgm:t>
    </dgm:pt>
    <dgm:pt modelId="{3DB29D63-D8B5-4B97-9611-D0322241AAF2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CA23A29F-029D-4D72-B293-60CD675F41A6}" type="sibTrans" cxnId="{EA461A69-0B46-4D8E-80B1-6C617F537E3F}">
      <dgm:prSet/>
      <dgm:spPr/>
      <dgm:t>
        <a:bodyPr/>
        <a:lstStyle/>
        <a:p>
          <a:endParaRPr lang="es-VE"/>
        </a:p>
      </dgm:t>
    </dgm:pt>
    <dgm:pt modelId="{B61003CA-0989-4744-822F-1A32A3BA9CEB}" type="parTrans" cxnId="{EA461A69-0B46-4D8E-80B1-6C617F537E3F}">
      <dgm:prSet/>
      <dgm:spPr/>
      <dgm:t>
        <a:bodyPr/>
        <a:lstStyle/>
        <a:p>
          <a:endParaRPr lang="es-VE"/>
        </a:p>
      </dgm:t>
    </dgm:pt>
    <dgm:pt modelId="{BCB8DECC-C473-4659-A0FE-92655BF4628A}">
      <dgm:prSet phldrT="[Texto]"/>
      <dgm:spPr/>
      <dgm:t>
        <a:bodyPr/>
        <a:lstStyle/>
        <a:p>
          <a:endParaRPr lang="es-VE" dirty="0"/>
        </a:p>
      </dgm:t>
    </dgm:pt>
    <dgm:pt modelId="{734E1020-B336-4ABA-953E-F2EDCE9BAD45}" type="parTrans" cxnId="{27B0FC18-5490-48A5-B755-47C6BC033CA6}">
      <dgm:prSet/>
      <dgm:spPr/>
      <dgm:t>
        <a:bodyPr/>
        <a:lstStyle/>
        <a:p>
          <a:endParaRPr lang="es-VE"/>
        </a:p>
      </dgm:t>
    </dgm:pt>
    <dgm:pt modelId="{CFC55F4C-3F68-4E93-AB40-9F821CC41D1D}" type="sibTrans" cxnId="{27B0FC18-5490-48A5-B755-47C6BC033CA6}">
      <dgm:prSet/>
      <dgm:spPr/>
      <dgm:t>
        <a:bodyPr/>
        <a:lstStyle/>
        <a:p>
          <a:endParaRPr lang="es-VE"/>
        </a:p>
      </dgm:t>
    </dgm:pt>
    <dgm:pt modelId="{341910AE-1CF5-4909-83A2-5D52045A6380}" type="pres">
      <dgm:prSet presAssocID="{929E96F9-30FE-4EDC-BCFD-6A58ED1ADE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AAC19FF-F6B5-4598-9B8E-48A58290FDAF}" type="pres">
      <dgm:prSet presAssocID="{AB9C408C-407E-4636-BCA7-E98A933F78C8}" presName="centerShape" presStyleLbl="node0" presStyleIdx="0" presStyleCnt="1" custScaleX="76850" custScaleY="59293"/>
      <dgm:spPr/>
      <dgm:t>
        <a:bodyPr/>
        <a:lstStyle/>
        <a:p>
          <a:endParaRPr lang="es-VE"/>
        </a:p>
      </dgm:t>
    </dgm:pt>
    <dgm:pt modelId="{EEBD9EE3-1D08-4E02-99F9-791B2ABAFDC4}" type="pres">
      <dgm:prSet presAssocID="{888823EF-4E01-47AD-A937-0514AE6934F3}" presName="node" presStyleLbl="node1" presStyleIdx="0" presStyleCnt="2" custScaleX="172681" custScaleY="137600" custRadScaleRad="87667" custRadScaleInc="-17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50CC58C-071B-4DCB-9357-9EABEF345F2B}" type="pres">
      <dgm:prSet presAssocID="{888823EF-4E01-47AD-A937-0514AE6934F3}" presName="dummy" presStyleCnt="0"/>
      <dgm:spPr/>
      <dgm:t>
        <a:bodyPr/>
        <a:lstStyle/>
        <a:p>
          <a:endParaRPr lang="es-VE"/>
        </a:p>
      </dgm:t>
    </dgm:pt>
    <dgm:pt modelId="{80296DAD-2DCC-45E3-9FD7-E2F0E2402738}" type="pres">
      <dgm:prSet presAssocID="{D79E8A3C-CEE6-4D0F-A25A-16BE2F80FA59}" presName="sibTrans" presStyleLbl="sibTrans2D1" presStyleIdx="0" presStyleCnt="2" custScaleX="155154"/>
      <dgm:spPr/>
      <dgm:t>
        <a:bodyPr/>
        <a:lstStyle/>
        <a:p>
          <a:endParaRPr lang="es-VE"/>
        </a:p>
      </dgm:t>
    </dgm:pt>
    <dgm:pt modelId="{041F963A-DA3E-411A-83F3-82A69D32B997}" type="pres">
      <dgm:prSet presAssocID="{3DB29D63-D8B5-4B97-9611-D0322241AAF2}" presName="node" presStyleLbl="node1" presStyleIdx="1" presStyleCnt="2" custScaleX="174742" custScaleY="137600" custRadScaleRad="86704" custRadScaleInc="257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8541CD7-D59D-4DEE-9493-DE01D57CC9A4}" type="pres">
      <dgm:prSet presAssocID="{3DB29D63-D8B5-4B97-9611-D0322241AAF2}" presName="dummy" presStyleCnt="0"/>
      <dgm:spPr/>
      <dgm:t>
        <a:bodyPr/>
        <a:lstStyle/>
        <a:p>
          <a:endParaRPr lang="es-VE"/>
        </a:p>
      </dgm:t>
    </dgm:pt>
    <dgm:pt modelId="{E218D82D-88AE-4F00-B256-5B22E26B711D}" type="pres">
      <dgm:prSet presAssocID="{CA23A29F-029D-4D72-B293-60CD675F41A6}" presName="sibTrans" presStyleLbl="sibTrans2D1" presStyleIdx="1" presStyleCnt="2" custScaleX="149925"/>
      <dgm:spPr/>
      <dgm:t>
        <a:bodyPr/>
        <a:lstStyle/>
        <a:p>
          <a:endParaRPr lang="es-VE"/>
        </a:p>
      </dgm:t>
    </dgm:pt>
  </dgm:ptLst>
  <dgm:cxnLst>
    <dgm:cxn modelId="{27B0FC18-5490-48A5-B755-47C6BC033CA6}" srcId="{929E96F9-30FE-4EDC-BCFD-6A58ED1ADE69}" destId="{BCB8DECC-C473-4659-A0FE-92655BF4628A}" srcOrd="1" destOrd="0" parTransId="{734E1020-B336-4ABA-953E-F2EDCE9BAD45}" sibTransId="{CFC55F4C-3F68-4E93-AB40-9F821CC41D1D}"/>
    <dgm:cxn modelId="{ACF6F11A-4120-45BB-876E-11752794F7D2}" srcId="{929E96F9-30FE-4EDC-BCFD-6A58ED1ADE69}" destId="{AB9C408C-407E-4636-BCA7-E98A933F78C8}" srcOrd="0" destOrd="0" parTransId="{B4455083-5A45-4080-ACE5-FC905B85FDF2}" sibTransId="{9C6FDC76-C289-4E72-AF08-FDFDBDF3AA93}"/>
    <dgm:cxn modelId="{332E0DD9-9813-45E0-98B2-12657499D68E}" type="presOf" srcId="{CA23A29F-029D-4D72-B293-60CD675F41A6}" destId="{E218D82D-88AE-4F00-B256-5B22E26B711D}" srcOrd="0" destOrd="0" presId="urn:microsoft.com/office/officeart/2005/8/layout/radial6"/>
    <dgm:cxn modelId="{55E29836-A214-4AF6-9FB9-88C96EEE7FD8}" type="presOf" srcId="{AB9C408C-407E-4636-BCA7-E98A933F78C8}" destId="{6AAC19FF-F6B5-4598-9B8E-48A58290FDAF}" srcOrd="0" destOrd="0" presId="urn:microsoft.com/office/officeart/2005/8/layout/radial6"/>
    <dgm:cxn modelId="{F7DCF118-632D-4412-9B8A-2966C1A76C3C}" type="presOf" srcId="{888823EF-4E01-47AD-A937-0514AE6934F3}" destId="{EEBD9EE3-1D08-4E02-99F9-791B2ABAFDC4}" srcOrd="0" destOrd="0" presId="urn:microsoft.com/office/officeart/2005/8/layout/radial6"/>
    <dgm:cxn modelId="{C4B6C84F-A5B9-4D31-A721-1888BFBFDEEE}" type="presOf" srcId="{3DB29D63-D8B5-4B97-9611-D0322241AAF2}" destId="{041F963A-DA3E-411A-83F3-82A69D32B997}" srcOrd="0" destOrd="0" presId="urn:microsoft.com/office/officeart/2005/8/layout/radial6"/>
    <dgm:cxn modelId="{D8A3AA97-C326-4BD8-8C6E-A290EA034AB3}" type="presOf" srcId="{929E96F9-30FE-4EDC-BCFD-6A58ED1ADE69}" destId="{341910AE-1CF5-4909-83A2-5D52045A6380}" srcOrd="0" destOrd="0" presId="urn:microsoft.com/office/officeart/2005/8/layout/radial6"/>
    <dgm:cxn modelId="{EA461A69-0B46-4D8E-80B1-6C617F537E3F}" srcId="{AB9C408C-407E-4636-BCA7-E98A933F78C8}" destId="{3DB29D63-D8B5-4B97-9611-D0322241AAF2}" srcOrd="1" destOrd="0" parTransId="{B61003CA-0989-4744-822F-1A32A3BA9CEB}" sibTransId="{CA23A29F-029D-4D72-B293-60CD675F41A6}"/>
    <dgm:cxn modelId="{6922ACC6-B9A7-4A4F-A8F6-49BFE23C224D}" type="presOf" srcId="{D79E8A3C-CEE6-4D0F-A25A-16BE2F80FA59}" destId="{80296DAD-2DCC-45E3-9FD7-E2F0E2402738}" srcOrd="0" destOrd="0" presId="urn:microsoft.com/office/officeart/2005/8/layout/radial6"/>
    <dgm:cxn modelId="{482D97DA-E8AA-4A24-8B67-F2C08D687B0B}" srcId="{AB9C408C-407E-4636-BCA7-E98A933F78C8}" destId="{888823EF-4E01-47AD-A937-0514AE6934F3}" srcOrd="0" destOrd="0" parTransId="{77CE2335-1424-4209-B8E4-2A4D02E6953D}" sibTransId="{D79E8A3C-CEE6-4D0F-A25A-16BE2F80FA59}"/>
    <dgm:cxn modelId="{53B792DD-063C-4405-A369-9BCDB52B6B4A}" type="presParOf" srcId="{341910AE-1CF5-4909-83A2-5D52045A6380}" destId="{6AAC19FF-F6B5-4598-9B8E-48A58290FDAF}" srcOrd="0" destOrd="0" presId="urn:microsoft.com/office/officeart/2005/8/layout/radial6"/>
    <dgm:cxn modelId="{4E401F3E-4722-4AD5-B410-4671B7F4DC20}" type="presParOf" srcId="{341910AE-1CF5-4909-83A2-5D52045A6380}" destId="{EEBD9EE3-1D08-4E02-99F9-791B2ABAFDC4}" srcOrd="1" destOrd="0" presId="urn:microsoft.com/office/officeart/2005/8/layout/radial6"/>
    <dgm:cxn modelId="{364A7571-3CA3-4191-AB49-7256E9ACD581}" type="presParOf" srcId="{341910AE-1CF5-4909-83A2-5D52045A6380}" destId="{150CC58C-071B-4DCB-9357-9EABEF345F2B}" srcOrd="2" destOrd="0" presId="urn:microsoft.com/office/officeart/2005/8/layout/radial6"/>
    <dgm:cxn modelId="{7A7BC4D2-928C-4BB6-B34C-FDBD2437AC42}" type="presParOf" srcId="{341910AE-1CF5-4909-83A2-5D52045A6380}" destId="{80296DAD-2DCC-45E3-9FD7-E2F0E2402738}" srcOrd="3" destOrd="0" presId="urn:microsoft.com/office/officeart/2005/8/layout/radial6"/>
    <dgm:cxn modelId="{C9FC7EA5-7F9D-4912-A8A2-09C764F7E779}" type="presParOf" srcId="{341910AE-1CF5-4909-83A2-5D52045A6380}" destId="{041F963A-DA3E-411A-83F3-82A69D32B997}" srcOrd="4" destOrd="0" presId="urn:microsoft.com/office/officeart/2005/8/layout/radial6"/>
    <dgm:cxn modelId="{1DAC9284-2823-43EB-BB9A-39D4279F78F1}" type="presParOf" srcId="{341910AE-1CF5-4909-83A2-5D52045A6380}" destId="{C8541CD7-D59D-4DEE-9493-DE01D57CC9A4}" srcOrd="5" destOrd="0" presId="urn:microsoft.com/office/officeart/2005/8/layout/radial6"/>
    <dgm:cxn modelId="{D25AC0F9-A4C1-4B6D-9925-369EFE46B741}" type="presParOf" srcId="{341910AE-1CF5-4909-83A2-5D52045A6380}" destId="{E218D82D-88AE-4F00-B256-5B22E26B711D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9C00C-F139-4AF8-A315-296A2DEBB8F8}">
      <dsp:nvSpPr>
        <dsp:cNvPr id="0" name=""/>
        <dsp:cNvSpPr/>
      </dsp:nvSpPr>
      <dsp:spPr>
        <a:xfrm>
          <a:off x="1799682" y="1017341"/>
          <a:ext cx="5643333" cy="5643333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18D82D-88AE-4F00-B256-5B22E26B711D}">
      <dsp:nvSpPr>
        <dsp:cNvPr id="0" name=""/>
        <dsp:cNvSpPr/>
      </dsp:nvSpPr>
      <dsp:spPr>
        <a:xfrm>
          <a:off x="1799682" y="1017341"/>
          <a:ext cx="5643333" cy="5643333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96DAD-2DCC-45E3-9FD7-E2F0E2402738}">
      <dsp:nvSpPr>
        <dsp:cNvPr id="0" name=""/>
        <dsp:cNvSpPr/>
      </dsp:nvSpPr>
      <dsp:spPr>
        <a:xfrm>
          <a:off x="1799682" y="1017341"/>
          <a:ext cx="5643333" cy="564333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AC19FF-F6B5-4598-9B8E-48A58290FDAF}">
      <dsp:nvSpPr>
        <dsp:cNvPr id="0" name=""/>
        <dsp:cNvSpPr/>
      </dsp:nvSpPr>
      <dsp:spPr>
        <a:xfrm>
          <a:off x="3622860" y="3068632"/>
          <a:ext cx="1996977" cy="154075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300" kern="1200" dirty="0" smtClean="0"/>
            <a:t>Titanio</a:t>
          </a:r>
          <a:endParaRPr lang="es-VE" sz="3300" kern="1200" dirty="0"/>
        </a:p>
      </dsp:txBody>
      <dsp:txXfrm>
        <a:off x="3915311" y="3294270"/>
        <a:ext cx="1412075" cy="1089475"/>
      </dsp:txXfrm>
    </dsp:sp>
    <dsp:sp modelId="{EEBD9EE3-1D08-4E02-99F9-791B2ABAFDC4}">
      <dsp:nvSpPr>
        <dsp:cNvPr id="0" name=""/>
        <dsp:cNvSpPr/>
      </dsp:nvSpPr>
      <dsp:spPr>
        <a:xfrm>
          <a:off x="3050834" y="-168631"/>
          <a:ext cx="3141028" cy="25029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100" kern="1200" dirty="0"/>
        </a:p>
      </dsp:txBody>
      <dsp:txXfrm>
        <a:off x="3510827" y="197912"/>
        <a:ext cx="2221042" cy="1769826"/>
      </dsp:txXfrm>
    </dsp:sp>
    <dsp:sp modelId="{041F963A-DA3E-411A-83F3-82A69D32B997}">
      <dsp:nvSpPr>
        <dsp:cNvPr id="0" name=""/>
        <dsp:cNvSpPr/>
      </dsp:nvSpPr>
      <dsp:spPr>
        <a:xfrm>
          <a:off x="5419015" y="3965643"/>
          <a:ext cx="3178517" cy="25029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100" kern="1200" dirty="0"/>
        </a:p>
      </dsp:txBody>
      <dsp:txXfrm>
        <a:off x="5884498" y="4332186"/>
        <a:ext cx="2247551" cy="1769826"/>
      </dsp:txXfrm>
    </dsp:sp>
    <dsp:sp modelId="{9F6B3218-3489-4D37-8598-DCB2AE00E607}">
      <dsp:nvSpPr>
        <dsp:cNvPr id="0" name=""/>
        <dsp:cNvSpPr/>
      </dsp:nvSpPr>
      <dsp:spPr>
        <a:xfrm>
          <a:off x="546467" y="4077074"/>
          <a:ext cx="3375912" cy="22800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100" kern="1200" dirty="0"/>
        </a:p>
      </dsp:txBody>
      <dsp:txXfrm>
        <a:off x="1040858" y="4410980"/>
        <a:ext cx="2387130" cy="1612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8D82D-88AE-4F00-B256-5B22E26B711D}">
      <dsp:nvSpPr>
        <dsp:cNvPr id="0" name=""/>
        <dsp:cNvSpPr/>
      </dsp:nvSpPr>
      <dsp:spPr>
        <a:xfrm>
          <a:off x="1928799" y="770523"/>
          <a:ext cx="7673034" cy="5117915"/>
        </a:xfrm>
        <a:prstGeom prst="blockArc">
          <a:avLst>
            <a:gd name="adj1" fmla="val 7203064"/>
            <a:gd name="adj2" fmla="val 1448279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96DAD-2DCC-45E3-9FD7-E2F0E2402738}">
      <dsp:nvSpPr>
        <dsp:cNvPr id="0" name=""/>
        <dsp:cNvSpPr/>
      </dsp:nvSpPr>
      <dsp:spPr>
        <a:xfrm>
          <a:off x="-653998" y="739941"/>
          <a:ext cx="7940650" cy="5117915"/>
        </a:xfrm>
        <a:prstGeom prst="blockArc">
          <a:avLst>
            <a:gd name="adj1" fmla="val 18003064"/>
            <a:gd name="adj2" fmla="val 368279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AC19FF-F6B5-4598-9B8E-48A58290FDAF}">
      <dsp:nvSpPr>
        <dsp:cNvPr id="0" name=""/>
        <dsp:cNvSpPr/>
      </dsp:nvSpPr>
      <dsp:spPr>
        <a:xfrm>
          <a:off x="3666154" y="2627719"/>
          <a:ext cx="1811690" cy="13977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000" kern="1200" dirty="0" smtClean="0"/>
            <a:t>Titanio</a:t>
          </a:r>
          <a:endParaRPr lang="es-VE" sz="3000" kern="1200" dirty="0"/>
        </a:p>
      </dsp:txBody>
      <dsp:txXfrm>
        <a:off x="3931470" y="2832421"/>
        <a:ext cx="1281058" cy="988391"/>
      </dsp:txXfrm>
    </dsp:sp>
    <dsp:sp modelId="{EEBD9EE3-1D08-4E02-99F9-791B2ABAFDC4}">
      <dsp:nvSpPr>
        <dsp:cNvPr id="0" name=""/>
        <dsp:cNvSpPr/>
      </dsp:nvSpPr>
      <dsp:spPr>
        <a:xfrm>
          <a:off x="3143233" y="-1"/>
          <a:ext cx="2849592" cy="22706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900" kern="1200" dirty="0"/>
        </a:p>
      </dsp:txBody>
      <dsp:txXfrm>
        <a:off x="3560546" y="332533"/>
        <a:ext cx="2014966" cy="1605615"/>
      </dsp:txXfrm>
    </dsp:sp>
    <dsp:sp modelId="{041F963A-DA3E-411A-83F3-82A69D32B997}">
      <dsp:nvSpPr>
        <dsp:cNvPr id="0" name=""/>
        <dsp:cNvSpPr/>
      </dsp:nvSpPr>
      <dsp:spPr>
        <a:xfrm>
          <a:off x="3071811" y="4357698"/>
          <a:ext cx="2883603" cy="22706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900" kern="1200" dirty="0"/>
        </a:p>
      </dsp:txBody>
      <dsp:txXfrm>
        <a:off x="3494105" y="4690232"/>
        <a:ext cx="2039015" cy="160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62912-5D82-4420-8961-625EC9C2548F}" type="datetimeFigureOut">
              <a:rPr lang="es-VE" smtClean="0"/>
              <a:pPr/>
              <a:t>10/11/2016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6A84-1106-46F5-8B3D-288CA6753595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754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6A84-1106-46F5-8B3D-288CA6753595}" type="slidenum">
              <a:rPr lang="es-VE" smtClean="0"/>
              <a:pPr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4706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Aeroespacial, industria y sobre todo en el área de la biomedicina …. </a:t>
            </a:r>
            <a:r>
              <a:rPr lang="es-VE" baseline="0" dirty="0" smtClean="0"/>
              <a:t>El CITEC tiene una amplia experiencia en la fabricación de piezas……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6A84-1106-46F5-8B3D-288CA6753595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675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err="1" smtClean="0"/>
              <a:t>Shima</a:t>
            </a:r>
            <a:r>
              <a:rPr lang="es-VE" dirty="0" smtClean="0"/>
              <a:t> </a:t>
            </a:r>
            <a:r>
              <a:rPr lang="es-VE" dirty="0" err="1" smtClean="0"/>
              <a:t>Karimi</a:t>
            </a:r>
            <a:r>
              <a:rPr lang="es-VE" dirty="0" smtClean="0"/>
              <a:t>, </a:t>
            </a:r>
            <a:r>
              <a:rPr lang="es-VE" dirty="0" err="1" smtClean="0"/>
              <a:t>Tirdad</a:t>
            </a:r>
            <a:r>
              <a:rPr lang="es-VE" dirty="0" smtClean="0"/>
              <a:t> </a:t>
            </a:r>
            <a:r>
              <a:rPr lang="es-VE" dirty="0" err="1" smtClean="0"/>
              <a:t>Nickchi</a:t>
            </a:r>
            <a:r>
              <a:rPr lang="es-VE" dirty="0" smtClean="0"/>
              <a:t>, </a:t>
            </a:r>
            <a:r>
              <a:rPr lang="es-VE" dirty="0" err="1" smtClean="0"/>
              <a:t>Akram</a:t>
            </a:r>
            <a:r>
              <a:rPr lang="es-VE" dirty="0" smtClean="0"/>
              <a:t> </a:t>
            </a:r>
            <a:r>
              <a:rPr lang="es-VE" dirty="0" err="1" smtClean="0"/>
              <a:t>Alfantazi</a:t>
            </a:r>
            <a:endParaRPr lang="es-VE" dirty="0" smtClean="0"/>
          </a:p>
          <a:p>
            <a:r>
              <a:rPr lang="es-VE" dirty="0" err="1" smtClean="0"/>
              <a:t>Effects</a:t>
            </a:r>
            <a:r>
              <a:rPr lang="es-VE" dirty="0" smtClean="0"/>
              <a:t> of </a:t>
            </a:r>
            <a:r>
              <a:rPr lang="es-VE" dirty="0" err="1" smtClean="0"/>
              <a:t>bovine</a:t>
            </a:r>
            <a:r>
              <a:rPr lang="es-VE" dirty="0" smtClean="0"/>
              <a:t> </a:t>
            </a:r>
            <a:r>
              <a:rPr lang="es-VE" dirty="0" err="1" smtClean="0"/>
              <a:t>serum</a:t>
            </a:r>
            <a:r>
              <a:rPr lang="es-VE" dirty="0" smtClean="0"/>
              <a:t> </a:t>
            </a:r>
            <a:r>
              <a:rPr lang="es-VE" dirty="0" err="1" smtClean="0"/>
              <a:t>albumin</a:t>
            </a:r>
            <a:r>
              <a:rPr lang="es-VE" dirty="0" smtClean="0"/>
              <a:t> </a:t>
            </a:r>
            <a:r>
              <a:rPr lang="es-VE" dirty="0" err="1" smtClean="0"/>
              <a:t>on</a:t>
            </a:r>
            <a:r>
              <a:rPr lang="es-VE" dirty="0" smtClean="0"/>
              <a:t> </a:t>
            </a:r>
            <a:r>
              <a:rPr lang="es-VE" dirty="0" err="1" smtClean="0"/>
              <a:t>the</a:t>
            </a:r>
            <a:r>
              <a:rPr lang="es-VE" dirty="0" smtClean="0"/>
              <a:t> </a:t>
            </a:r>
            <a:r>
              <a:rPr lang="es-VE" dirty="0" err="1" smtClean="0"/>
              <a:t>corrosion</a:t>
            </a:r>
            <a:r>
              <a:rPr lang="es-VE" dirty="0" smtClean="0"/>
              <a:t> </a:t>
            </a:r>
            <a:r>
              <a:rPr lang="es-VE" dirty="0" err="1" smtClean="0"/>
              <a:t>behabior</a:t>
            </a:r>
            <a:r>
              <a:rPr lang="es-VE" dirty="0" smtClean="0"/>
              <a:t> of</a:t>
            </a:r>
            <a:r>
              <a:rPr lang="es-VE" baseline="0" dirty="0" smtClean="0"/>
              <a:t> AISI 316L Co-28Cr-6Mo and Ti6Al4V </a:t>
            </a:r>
            <a:r>
              <a:rPr lang="es-VE" baseline="0" dirty="0" err="1" smtClean="0"/>
              <a:t>alloys</a:t>
            </a:r>
            <a:r>
              <a:rPr lang="es-VE" baseline="0" dirty="0" smtClean="0"/>
              <a:t> in </a:t>
            </a:r>
            <a:r>
              <a:rPr lang="es-VE" baseline="0" dirty="0" err="1" smtClean="0"/>
              <a:t>phosphte</a:t>
            </a:r>
            <a:r>
              <a:rPr lang="es-VE" baseline="0" dirty="0" smtClean="0"/>
              <a:t> buffer </a:t>
            </a:r>
            <a:r>
              <a:rPr lang="es-VE" baseline="0" dirty="0" err="1" smtClean="0"/>
              <a:t>saline</a:t>
            </a:r>
            <a:r>
              <a:rPr lang="es-VE" baseline="0" dirty="0" smtClean="0"/>
              <a:t> </a:t>
            </a:r>
            <a:r>
              <a:rPr lang="es-VE" baseline="0" dirty="0" err="1" smtClean="0"/>
              <a:t>solutions</a:t>
            </a:r>
            <a:r>
              <a:rPr lang="es-VE" baseline="0" dirty="0" smtClean="0"/>
              <a:t> …. </a:t>
            </a:r>
            <a:r>
              <a:rPr lang="es-VE" baseline="0" dirty="0" err="1" smtClean="0"/>
              <a:t>Shima</a:t>
            </a:r>
            <a:r>
              <a:rPr lang="es-VE" baseline="0" dirty="0" smtClean="0"/>
              <a:t> </a:t>
            </a:r>
            <a:r>
              <a:rPr lang="es-VE" baseline="0" dirty="0" err="1" smtClean="0"/>
              <a:t>Karimi</a:t>
            </a:r>
            <a:r>
              <a:rPr lang="es-VE" baseline="0" dirty="0" smtClean="0"/>
              <a:t> , </a:t>
            </a:r>
            <a:r>
              <a:rPr lang="es-VE" baseline="0" dirty="0" err="1" smtClean="0"/>
              <a:t>Tirdad</a:t>
            </a:r>
            <a:r>
              <a:rPr lang="es-VE" baseline="0" dirty="0" smtClean="0"/>
              <a:t> </a:t>
            </a:r>
            <a:r>
              <a:rPr lang="es-VE" baseline="0" dirty="0" err="1" smtClean="0"/>
              <a:t>Nickchi</a:t>
            </a:r>
            <a:r>
              <a:rPr lang="es-VE" baseline="0" dirty="0" smtClean="0"/>
              <a:t> ….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6A84-1106-46F5-8B3D-288CA6753595}" type="slidenum">
              <a:rPr lang="es-VE" smtClean="0"/>
              <a:pPr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5732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Recordar</a:t>
            </a:r>
            <a:r>
              <a:rPr lang="es-VE" baseline="0" dirty="0" smtClean="0"/>
              <a:t>: cambiar el relleno de la molécula de </a:t>
            </a:r>
            <a:r>
              <a:rPr lang="es-VE" baseline="0" dirty="0" err="1" smtClean="0"/>
              <a:t>óxigeno</a:t>
            </a:r>
            <a:r>
              <a:rPr lang="es-VE" baseline="0" dirty="0" smtClean="0"/>
              <a:t> por color rojo…..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Kovačević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Molišev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Effect of pH Value of a Simulated Physiological Solution of the Corrosion Resistance of Orthopedic Alloys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2012; 59: 144-155.</a:t>
            </a:r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6A84-1106-46F5-8B3D-288CA6753595}" type="slidenum">
              <a:rPr lang="es-VE" smtClean="0"/>
              <a:pPr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3380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Objetivos: </a:t>
            </a:r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Evaluar el efecto de los iones cloruro del tipo </a:t>
            </a:r>
            <a:r>
              <a:rPr lang="es-ES" dirty="0" err="1" smtClean="0">
                <a:solidFill>
                  <a:schemeClr val="accent6">
                    <a:lumMod val="10000"/>
                  </a:schemeClr>
                </a:solidFill>
              </a:rPr>
              <a:t>ClOx</a:t>
            </a:r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 sobre los óxidos superficiales.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chemeClr val="accent6">
                    <a:lumMod val="10000"/>
                  </a:schemeClr>
                </a:solidFill>
              </a:rPr>
              <a:t>Técnicas: </a:t>
            </a:r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Voltamperometría (lineal y cíclica) y espectroscopia óptica y electrónica. </a:t>
            </a:r>
            <a:endParaRPr lang="es-VE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6A84-1106-46F5-8B3D-288CA6753595}" type="slidenum">
              <a:rPr lang="es-VE" smtClean="0"/>
              <a:pPr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2455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8C19-9F1E-4DB9-9263-B3B5C191A34D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4DD2-EEFC-4B3F-8AE1-44AE3775E229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187-4F4D-4A29-9F9B-59239C454CC7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04D8F1-8D89-4CF2-B78C-DEDE9155566E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3041-332F-46A8-BBD4-9F0C342A0130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65E-82DA-4210-9660-9337B93A4BA0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74B4-EC06-4B3E-8DB8-F940E531E0C8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DB35-4AA7-4C68-8EE0-223FF68F942A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FDC-2FC4-4BAB-84EA-BC79B18E550A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294B6-5545-45DC-A873-3A72B12326E9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E74C-D308-4383-9B4D-AA71B494CF41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E67AE1-35AF-43FC-BECF-E22456B36190}" type="datetime1">
              <a:rPr lang="es-VE" smtClean="0"/>
              <a:pPr/>
              <a:t>10/11/2016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7CC3DF-2379-4328-A4EC-8238720CC37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contenido"/>
          <p:cNvSpPr txBox="1">
            <a:spLocks/>
          </p:cNvSpPr>
          <p:nvPr/>
        </p:nvSpPr>
        <p:spPr>
          <a:xfrm>
            <a:off x="357158" y="285728"/>
            <a:ext cx="8501122" cy="62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Universidad de los Andes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Facultad de Ciencias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Departamento de Química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Laboratorio de Electroquímica</a:t>
            </a: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es-ES" sz="2400" i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ES" sz="2400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Propuesta</a:t>
            </a:r>
            <a:endParaRPr lang="es-VE" sz="2400" i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VE" sz="24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ESTUDIOS </a:t>
            </a:r>
            <a:r>
              <a:rPr lang="es-VE" sz="2400" b="1" i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LA ESTABILIDAD ELECTROQUIMICA DE OXIDOS SUPERFICIALES DE Ti Y Ti6Al4V EN MEDIOS CLORADOS</a:t>
            </a:r>
            <a:endParaRPr kumimoji="0" lang="es-VE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Br.</a:t>
            </a:r>
            <a:r>
              <a:rPr kumimoji="0" lang="es-V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Jesús Dimas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Tutor: Prof. Enrique Millán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Co-Tutor: Prof. Marcos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V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Mérida-Venezuela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 descr="C:\Users\jesus\Desktop\desca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2385061"/>
          </a:xfrm>
          <a:prstGeom prst="rect">
            <a:avLst/>
          </a:prstGeom>
          <a:noFill/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3974" y="0"/>
            <a:ext cx="1160026" cy="14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/>
                </a:solidFill>
              </a:rPr>
              <a:pPr/>
              <a:t>1</a:t>
            </a:fld>
            <a:endParaRPr lang="es-V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Áreas de Aplicación</a:t>
            </a:r>
            <a:endParaRPr lang="es-VE" dirty="0"/>
          </a:p>
        </p:txBody>
      </p:sp>
      <p:sp>
        <p:nvSpPr>
          <p:cNvPr id="18" name="15 CuadroTexto"/>
          <p:cNvSpPr txBox="1"/>
          <p:nvPr/>
        </p:nvSpPr>
        <p:spPr>
          <a:xfrm>
            <a:off x="285720" y="1142984"/>
            <a:ext cx="2086597" cy="400110"/>
          </a:xfrm>
          <a:prstGeom prst="rect">
            <a:avLst/>
          </a:prstGeom>
          <a:noFill/>
          <a:ln>
            <a:solidFill>
              <a:srgbClr val="DDDDDD">
                <a:lumMod val="1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Aleación Ti6Al4V</a:t>
            </a:r>
          </a:p>
        </p:txBody>
      </p:sp>
      <p:sp>
        <p:nvSpPr>
          <p:cNvPr id="19" name="16 Flecha derecha"/>
          <p:cNvSpPr/>
          <p:nvPr/>
        </p:nvSpPr>
        <p:spPr>
          <a:xfrm>
            <a:off x="2428860" y="1000108"/>
            <a:ext cx="1571636" cy="642942"/>
          </a:xfrm>
          <a:prstGeom prst="rightArrow">
            <a:avLst/>
          </a:prstGeom>
          <a:solidFill>
            <a:srgbClr val="DDDDDD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Composición</a:t>
            </a:r>
          </a:p>
        </p:txBody>
      </p:sp>
      <p:sp>
        <p:nvSpPr>
          <p:cNvPr id="20" name="17 Rectángulo"/>
          <p:cNvSpPr/>
          <p:nvPr/>
        </p:nvSpPr>
        <p:spPr>
          <a:xfrm>
            <a:off x="4071934" y="1142984"/>
            <a:ext cx="1928826" cy="428628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90% Ti</a:t>
            </a:r>
          </a:p>
        </p:txBody>
      </p:sp>
      <p:sp>
        <p:nvSpPr>
          <p:cNvPr id="21" name="18 Rectángulo"/>
          <p:cNvSpPr/>
          <p:nvPr/>
        </p:nvSpPr>
        <p:spPr>
          <a:xfrm>
            <a:off x="6000760" y="1142984"/>
            <a:ext cx="1000132" cy="42862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6% Al</a:t>
            </a:r>
          </a:p>
        </p:txBody>
      </p:sp>
      <p:sp>
        <p:nvSpPr>
          <p:cNvPr id="22" name="19 Rectángulo"/>
          <p:cNvSpPr/>
          <p:nvPr/>
        </p:nvSpPr>
        <p:spPr>
          <a:xfrm>
            <a:off x="7000892" y="1142984"/>
            <a:ext cx="785818" cy="42862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4% V</a:t>
            </a:r>
          </a:p>
        </p:txBody>
      </p:sp>
      <p:sp>
        <p:nvSpPr>
          <p:cNvPr id="23" name="22 Flecha abajo"/>
          <p:cNvSpPr/>
          <p:nvPr/>
        </p:nvSpPr>
        <p:spPr>
          <a:xfrm>
            <a:off x="1142976" y="1643050"/>
            <a:ext cx="357190" cy="571504"/>
          </a:xfrm>
          <a:prstGeom prst="downArrow">
            <a:avLst/>
          </a:prstGeom>
          <a:solidFill>
            <a:srgbClr val="DDDDDD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27 CuadroTexto"/>
          <p:cNvSpPr txBox="1"/>
          <p:nvPr/>
        </p:nvSpPr>
        <p:spPr>
          <a:xfrm>
            <a:off x="571472" y="2357430"/>
            <a:ext cx="1500732" cy="400110"/>
          </a:xfrm>
          <a:prstGeom prst="rect">
            <a:avLst/>
          </a:prstGeom>
          <a:noFill/>
          <a:ln>
            <a:solidFill>
              <a:srgbClr val="DDDDDD">
                <a:lumMod val="1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Propiedades </a:t>
            </a:r>
          </a:p>
        </p:txBody>
      </p:sp>
      <p:sp>
        <p:nvSpPr>
          <p:cNvPr id="25" name="30 Flecha derecha"/>
          <p:cNvSpPr/>
          <p:nvPr/>
        </p:nvSpPr>
        <p:spPr>
          <a:xfrm>
            <a:off x="2257816" y="2214554"/>
            <a:ext cx="1571636" cy="642942"/>
          </a:xfrm>
          <a:prstGeom prst="rightArrow">
            <a:avLst/>
          </a:prstGeom>
          <a:solidFill>
            <a:srgbClr val="DDDDDD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Mecánicas</a:t>
            </a:r>
          </a:p>
        </p:txBody>
      </p:sp>
      <p:sp>
        <p:nvSpPr>
          <p:cNvPr id="26" name="31 CuadroTexto"/>
          <p:cNvSpPr txBox="1"/>
          <p:nvPr/>
        </p:nvSpPr>
        <p:spPr>
          <a:xfrm>
            <a:off x="3929058" y="1928802"/>
            <a:ext cx="2664512" cy="400110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es-VE" sz="2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Resistencia a la tracción</a:t>
            </a:r>
            <a:endParaRPr lang="es-VE" sz="2000" dirty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32 CuadroTexto"/>
          <p:cNvSpPr txBox="1"/>
          <p:nvPr/>
        </p:nvSpPr>
        <p:spPr>
          <a:xfrm>
            <a:off x="3929058" y="2285992"/>
            <a:ext cx="1710725" cy="40011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s-VE" sz="2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Límite elástico</a:t>
            </a:r>
            <a:endParaRPr lang="es-VE" sz="2000" dirty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33 CuadroTexto"/>
          <p:cNvSpPr txBox="1"/>
          <p:nvPr/>
        </p:nvSpPr>
        <p:spPr>
          <a:xfrm>
            <a:off x="3929058" y="2643182"/>
            <a:ext cx="1415772" cy="40011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s-VE" sz="2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Elongación </a:t>
            </a:r>
            <a:endParaRPr lang="es-VE" sz="2000" dirty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96222"/>
            <a:ext cx="2797875" cy="191129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900357"/>
            <a:ext cx="2819480" cy="1872153"/>
          </a:xfrm>
          <a:prstGeom prst="rect">
            <a:avLst/>
          </a:prstGeom>
        </p:spPr>
      </p:pic>
      <p:pic>
        <p:nvPicPr>
          <p:cNvPr id="30" name="Picture 3" descr="C:\Users\jesus\Desktop\implante-ma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079" y="3543339"/>
            <a:ext cx="3457324" cy="265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3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2</a:t>
            </a:fld>
            <a:endParaRPr lang="es-VE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" descr="D:\Logos\citec mejorad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132856"/>
            <a:ext cx="2180395" cy="98829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Ti Comercial Puro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Ti6Al4V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Acero Inoxidable 316L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0" y="0"/>
          <a:ext cx="9144000" cy="665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660232" y="5486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Estudios en Medios Fisiológicos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1880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Ánodos Tipo DSA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3</a:t>
            </a:fld>
            <a:endParaRPr lang="es-VE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P spid="5" grpId="1"/>
      <p:bldP spid="6" grpId="0"/>
      <p:bldP spid="6" grpId="1"/>
      <p:bldP spid="7" grpId="0"/>
      <p:bldP spid="7" grpId="1"/>
      <p:bldGraphic spid="14" grpId="0">
        <p:bldAsOne/>
      </p:bldGraphic>
      <p:bldP spid="11" grpId="1"/>
      <p:bldP spid="11" grpId="2"/>
      <p:bldP spid="11" grpId="3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051720" y="0"/>
            <a:ext cx="1093273" cy="685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500" b="1" i="0" u="sng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Óxido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25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2285984" y="1785926"/>
            <a:ext cx="705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s-VE" sz="2000" b="1" baseline="-25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s-VE" sz="2000" b="1" dirty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2214546" y="4071942"/>
            <a:ext cx="790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err="1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endParaRPr lang="es-VE" sz="2000" b="1" dirty="0" smtClean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b="1" dirty="0" smtClean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VE" sz="2000" b="1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s-VE" sz="2000" b="1" baseline="-25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b="1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VE" sz="2000" b="1" baseline="-2500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VE" sz="2000" b="1" dirty="0" smtClean="0">
              <a:solidFill>
                <a:srgbClr val="DDDDDD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dirty="0">
              <a:solidFill>
                <a:srgbClr val="DDDDDD">
                  <a:lumMod val="10000"/>
                </a:srgbClr>
              </a:solidFill>
              <a:latin typeface="Arial"/>
            </a:endParaRPr>
          </a:p>
        </p:txBody>
      </p:sp>
      <p:graphicFrame>
        <p:nvGraphicFramePr>
          <p:cNvPr id="8" name="1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88925"/>
              </p:ext>
            </p:extLst>
          </p:nvPr>
        </p:nvGraphicFramePr>
        <p:xfrm>
          <a:off x="3851920" y="548680"/>
          <a:ext cx="4283430" cy="229845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141715"/>
                <a:gridCol w="2141715"/>
              </a:tblGrid>
              <a:tr h="73833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000" baseline="0" dirty="0" smtClean="0">
                          <a:solidFill>
                            <a:sysClr val="windowText" lastClr="000000"/>
                          </a:solidFill>
                        </a:rPr>
                        <a:t>Resistencia a la Corrosión  (k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</a:rPr>
                        <a:t>Ω</a:t>
                      </a:r>
                      <a:r>
                        <a:rPr lang="es-VE" sz="2000" baseline="0" dirty="0" smtClean="0">
                          <a:solidFill>
                            <a:sysClr val="windowText" lastClr="000000"/>
                          </a:solidFill>
                        </a:rPr>
                        <a:t>/cm</a:t>
                      </a:r>
                      <a:r>
                        <a:rPr kumimoji="0" lang="es-VE" sz="2000" b="1" kern="12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VE" sz="2000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s-VE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738336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>
                          <a:solidFill>
                            <a:sysClr val="windowText" lastClr="000000"/>
                          </a:solidFill>
                        </a:rPr>
                        <a:t>Acero</a:t>
                      </a:r>
                    </a:p>
                    <a:p>
                      <a:pPr algn="ctr"/>
                      <a:r>
                        <a:rPr lang="es-VE" sz="2000" dirty="0" smtClean="0">
                          <a:solidFill>
                            <a:sysClr val="windowText" lastClr="000000"/>
                          </a:solidFill>
                        </a:rPr>
                        <a:t>Inoxidable</a:t>
                      </a:r>
                    </a:p>
                    <a:p>
                      <a:pPr algn="ctr"/>
                      <a:r>
                        <a:rPr lang="es-VE" sz="20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(Grado quirúrgico)</a:t>
                      </a:r>
                      <a:endParaRPr lang="es-VE" sz="20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5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kumimoji="0" lang="es-VE" sz="2500" kern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4279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>
                          <a:solidFill>
                            <a:sysClr val="windowText" lastClr="000000"/>
                          </a:solidFill>
                        </a:rPr>
                        <a:t>Titanio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180,6</a:t>
                      </a:r>
                      <a:endParaRPr kumimoji="0" lang="es-VE" sz="2500" kern="1200" baseline="30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10 Conector curvado"/>
          <p:cNvCxnSpPr/>
          <p:nvPr/>
        </p:nvCxnSpPr>
        <p:spPr>
          <a:xfrm rot="10800000" flipV="1">
            <a:off x="3420442" y="3360412"/>
            <a:ext cx="1008112" cy="576064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1 Conector curvado"/>
          <p:cNvCxnSpPr/>
          <p:nvPr/>
        </p:nvCxnSpPr>
        <p:spPr>
          <a:xfrm rot="10800000" flipV="1">
            <a:off x="3286116" y="4214818"/>
            <a:ext cx="1214446" cy="214314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7 Elipse"/>
          <p:cNvSpPr/>
          <p:nvPr/>
        </p:nvSpPr>
        <p:spPr>
          <a:xfrm>
            <a:off x="4500562" y="3000372"/>
            <a:ext cx="2304256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accent6">
                    <a:lumMod val="10000"/>
                  </a:schemeClr>
                </a:solidFill>
              </a:rPr>
              <a:t>Ácidos Inorgánicos</a:t>
            </a:r>
          </a:p>
        </p:txBody>
      </p:sp>
      <p:sp>
        <p:nvSpPr>
          <p:cNvPr id="18" name="19 Elipse"/>
          <p:cNvSpPr/>
          <p:nvPr/>
        </p:nvSpPr>
        <p:spPr>
          <a:xfrm>
            <a:off x="4500562" y="3929066"/>
            <a:ext cx="2016224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Ácidos orgánicos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596336" y="4437112"/>
            <a:ext cx="1505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200" dirty="0" smtClean="0">
                <a:solidFill>
                  <a:schemeClr val="bg2">
                    <a:lumMod val="10000"/>
                  </a:schemeClr>
                </a:solidFill>
              </a:rPr>
              <a:t>Diferentes </a:t>
            </a:r>
          </a:p>
          <a:p>
            <a:pPr algn="ctr"/>
            <a:r>
              <a:rPr lang="es-VE" sz="2200" dirty="0" smtClean="0">
                <a:solidFill>
                  <a:schemeClr val="bg2">
                    <a:lumMod val="10000"/>
                  </a:schemeClr>
                </a:solidFill>
              </a:rPr>
              <a:t>Entornos</a:t>
            </a:r>
            <a:endParaRPr lang="es-VE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0" name="12 Conector curvado"/>
          <p:cNvCxnSpPr/>
          <p:nvPr/>
        </p:nvCxnSpPr>
        <p:spPr>
          <a:xfrm rot="10800000">
            <a:off x="3214678" y="4786322"/>
            <a:ext cx="1142438" cy="35890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18 Elipse"/>
          <p:cNvSpPr/>
          <p:nvPr/>
        </p:nvSpPr>
        <p:spPr>
          <a:xfrm>
            <a:off x="4429124" y="4929198"/>
            <a:ext cx="2016224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Medios biológicos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3" name="Picture 2" descr="C:\Users\jesus\Desktop\1uhg_bio_r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92983">
            <a:off x="6403787" y="4903596"/>
            <a:ext cx="916109" cy="916109"/>
          </a:xfrm>
          <a:prstGeom prst="rect">
            <a:avLst/>
          </a:prstGeom>
          <a:noFill/>
        </p:spPr>
      </p:pic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7929"/>
              </p:ext>
            </p:extLst>
          </p:nvPr>
        </p:nvGraphicFramePr>
        <p:xfrm>
          <a:off x="6858016" y="3000372"/>
          <a:ext cx="81797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S ChemDraw Drawing" r:id="rId5" imgW="1087756" imgH="912513" progId="">
                  <p:embed/>
                </p:oleObj>
              </mc:Choice>
              <mc:Fallback>
                <p:oleObj name="CS ChemDraw Drawing" r:id="rId5" imgW="1087756" imgH="91251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3000372"/>
                        <a:ext cx="817978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98290"/>
              </p:ext>
            </p:extLst>
          </p:nvPr>
        </p:nvGraphicFramePr>
        <p:xfrm>
          <a:off x="6572264" y="4071942"/>
          <a:ext cx="92410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S ChemDraw Drawing" r:id="rId7" imgW="999406" imgH="857520" progId="">
                  <p:embed/>
                </p:oleObj>
              </mc:Choice>
              <mc:Fallback>
                <p:oleObj name="CS ChemDraw Drawing" r:id="rId7" imgW="999406" imgH="8575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071942"/>
                        <a:ext cx="924103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12 Conector curvado"/>
          <p:cNvCxnSpPr/>
          <p:nvPr/>
        </p:nvCxnSpPr>
        <p:spPr>
          <a:xfrm rot="10800000">
            <a:off x="3206128" y="5426414"/>
            <a:ext cx="1008112" cy="576064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18 Elipse"/>
          <p:cNvSpPr/>
          <p:nvPr/>
        </p:nvSpPr>
        <p:spPr>
          <a:xfrm>
            <a:off x="4286248" y="5786454"/>
            <a:ext cx="2016224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accent6">
                    <a:lumMod val="10000"/>
                  </a:schemeClr>
                </a:solidFill>
              </a:rPr>
              <a:t>Soluciones con cloruro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Titanio</a:t>
            </a:r>
            <a:endParaRPr lang="es-VE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4</a:t>
            </a:fld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0" y="648866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Shima</a:t>
            </a:r>
            <a:r>
              <a:rPr lang="es-VE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Karimi</a:t>
            </a:r>
            <a:r>
              <a:rPr lang="es-VE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VE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Tirdad</a:t>
            </a:r>
            <a:r>
              <a:rPr lang="es-VE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Nickchi</a:t>
            </a:r>
            <a:r>
              <a:rPr lang="es-VE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VE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s-VE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1200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Alfantazi</a:t>
            </a:r>
            <a:r>
              <a:rPr lang="es-VE" sz="12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Effects of bovine serum albumin on the corrosion </a:t>
            </a:r>
            <a:r>
              <a:rPr lang="en-US" sz="1200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12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AISI 316L, Co–28Cr–6Mo, and Ti–6Al–4V alloys in phosphate buffered saline solutions. </a:t>
            </a:r>
            <a:r>
              <a:rPr lang="fr-FR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Corrosion Science 53 (2011) 3262–3272</a:t>
            </a:r>
            <a:endParaRPr lang="es-VE" sz="1200" b="1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8165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Titanio</a:t>
            </a:r>
            <a:endParaRPr lang="es-VE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51720" y="0"/>
            <a:ext cx="1093273" cy="685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25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nja diagonal 7"/>
          <p:cNvSpPr/>
          <p:nvPr/>
        </p:nvSpPr>
        <p:spPr>
          <a:xfrm rot="5104464">
            <a:off x="2561187" y="4733703"/>
            <a:ext cx="45719" cy="1170034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158" y="3937649"/>
            <a:ext cx="2740017" cy="22438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42" y="3933795"/>
            <a:ext cx="3507174" cy="2371371"/>
          </a:xfrm>
          <a:prstGeom prst="rect">
            <a:avLst/>
          </a:prstGeom>
        </p:spPr>
      </p:pic>
      <p:sp>
        <p:nvSpPr>
          <p:cNvPr id="12" name="Franja diagonal 11"/>
          <p:cNvSpPr/>
          <p:nvPr/>
        </p:nvSpPr>
        <p:spPr>
          <a:xfrm rot="8098551">
            <a:off x="2399019" y="4866135"/>
            <a:ext cx="45719" cy="540496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3" name="Franja diagonal 12"/>
          <p:cNvSpPr/>
          <p:nvPr/>
        </p:nvSpPr>
        <p:spPr>
          <a:xfrm rot="7731207">
            <a:off x="2018084" y="5526919"/>
            <a:ext cx="513051" cy="45719"/>
          </a:xfrm>
          <a:prstGeom prst="diagStripe">
            <a:avLst>
              <a:gd name="adj" fmla="val 465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1820" y="363191"/>
            <a:ext cx="3153461" cy="3017770"/>
          </a:xfrm>
          <a:prstGeom prst="rect">
            <a:avLst/>
          </a:prstGeom>
        </p:spPr>
      </p:pic>
      <p:cxnSp>
        <p:nvCxnSpPr>
          <p:cNvPr id="16" name="2 Conector curvado"/>
          <p:cNvCxnSpPr/>
          <p:nvPr/>
        </p:nvCxnSpPr>
        <p:spPr>
          <a:xfrm rot="10800000">
            <a:off x="2071670" y="5929330"/>
            <a:ext cx="1071570" cy="642942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3 Conector curvado"/>
          <p:cNvCxnSpPr/>
          <p:nvPr/>
        </p:nvCxnSpPr>
        <p:spPr>
          <a:xfrm rot="10800000" flipV="1">
            <a:off x="2141398" y="6288230"/>
            <a:ext cx="366714" cy="2143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2 Conector curvado"/>
          <p:cNvCxnSpPr/>
          <p:nvPr/>
        </p:nvCxnSpPr>
        <p:spPr>
          <a:xfrm rot="10800000" flipV="1">
            <a:off x="2010324" y="5926320"/>
            <a:ext cx="1062046" cy="369889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 Conector curvado"/>
          <p:cNvCxnSpPr/>
          <p:nvPr/>
        </p:nvCxnSpPr>
        <p:spPr>
          <a:xfrm>
            <a:off x="1999662" y="5572140"/>
            <a:ext cx="1072709" cy="33510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3 Conector curvado"/>
          <p:cNvCxnSpPr/>
          <p:nvPr/>
        </p:nvCxnSpPr>
        <p:spPr>
          <a:xfrm rot="10800000" flipV="1">
            <a:off x="2293798" y="6440630"/>
            <a:ext cx="366714" cy="2143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 Conector curvado"/>
          <p:cNvCxnSpPr/>
          <p:nvPr/>
        </p:nvCxnSpPr>
        <p:spPr>
          <a:xfrm>
            <a:off x="2071670" y="5572140"/>
            <a:ext cx="1072709" cy="33510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28 Forma libre"/>
          <p:cNvSpPr/>
          <p:nvPr/>
        </p:nvSpPr>
        <p:spPr>
          <a:xfrm>
            <a:off x="2000232" y="2564904"/>
            <a:ext cx="1097680" cy="2133600"/>
          </a:xfrm>
          <a:custGeom>
            <a:avLst/>
            <a:gdLst>
              <a:gd name="connsiteX0" fmla="*/ 768096 w 768096"/>
              <a:gd name="connsiteY0" fmla="*/ 0 h 2133600"/>
              <a:gd name="connsiteX1" fmla="*/ 768096 w 768096"/>
              <a:gd name="connsiteY1" fmla="*/ 2060448 h 2133600"/>
              <a:gd name="connsiteX2" fmla="*/ 768096 w 768096"/>
              <a:gd name="connsiteY2" fmla="*/ 2060448 h 2133600"/>
              <a:gd name="connsiteX3" fmla="*/ 682752 w 768096"/>
              <a:gd name="connsiteY3" fmla="*/ 2023872 h 2133600"/>
              <a:gd name="connsiteX4" fmla="*/ 719328 w 768096"/>
              <a:gd name="connsiteY4" fmla="*/ 1889760 h 2133600"/>
              <a:gd name="connsiteX5" fmla="*/ 524256 w 768096"/>
              <a:gd name="connsiteY5" fmla="*/ 1865376 h 2133600"/>
              <a:gd name="connsiteX6" fmla="*/ 451104 w 768096"/>
              <a:gd name="connsiteY6" fmla="*/ 1987296 h 2133600"/>
              <a:gd name="connsiteX7" fmla="*/ 548640 w 768096"/>
              <a:gd name="connsiteY7" fmla="*/ 2133600 h 2133600"/>
              <a:gd name="connsiteX8" fmla="*/ 402336 w 768096"/>
              <a:gd name="connsiteY8" fmla="*/ 2072640 h 2133600"/>
              <a:gd name="connsiteX9" fmla="*/ 280416 w 768096"/>
              <a:gd name="connsiteY9" fmla="*/ 1816608 h 2133600"/>
              <a:gd name="connsiteX10" fmla="*/ 365760 w 768096"/>
              <a:gd name="connsiteY10" fmla="*/ 1780032 h 2133600"/>
              <a:gd name="connsiteX11" fmla="*/ 146304 w 768096"/>
              <a:gd name="connsiteY11" fmla="*/ 1755648 h 2133600"/>
              <a:gd name="connsiteX12" fmla="*/ 134112 w 768096"/>
              <a:gd name="connsiteY12" fmla="*/ 1682496 h 2133600"/>
              <a:gd name="connsiteX13" fmla="*/ 292608 w 768096"/>
              <a:gd name="connsiteY13" fmla="*/ 1633728 h 2133600"/>
              <a:gd name="connsiteX14" fmla="*/ 97536 w 768096"/>
              <a:gd name="connsiteY14" fmla="*/ 1450848 h 2133600"/>
              <a:gd name="connsiteX15" fmla="*/ 195072 w 768096"/>
              <a:gd name="connsiteY15" fmla="*/ 1450848 h 2133600"/>
              <a:gd name="connsiteX16" fmla="*/ 256032 w 768096"/>
              <a:gd name="connsiteY16" fmla="*/ 1414272 h 2133600"/>
              <a:gd name="connsiteX17" fmla="*/ 256032 w 768096"/>
              <a:gd name="connsiteY17" fmla="*/ 1170432 h 2133600"/>
              <a:gd name="connsiteX18" fmla="*/ 353568 w 768096"/>
              <a:gd name="connsiteY18" fmla="*/ 1121664 h 2133600"/>
              <a:gd name="connsiteX19" fmla="*/ 207264 w 768096"/>
              <a:gd name="connsiteY19" fmla="*/ 999744 h 2133600"/>
              <a:gd name="connsiteX20" fmla="*/ 73152 w 768096"/>
              <a:gd name="connsiteY20" fmla="*/ 1048512 h 2133600"/>
              <a:gd name="connsiteX21" fmla="*/ 170688 w 768096"/>
              <a:gd name="connsiteY21" fmla="*/ 914400 h 2133600"/>
              <a:gd name="connsiteX22" fmla="*/ 231648 w 768096"/>
              <a:gd name="connsiteY22" fmla="*/ 865632 h 2133600"/>
              <a:gd name="connsiteX23" fmla="*/ 0 w 768096"/>
              <a:gd name="connsiteY23" fmla="*/ 755904 h 2133600"/>
              <a:gd name="connsiteX24" fmla="*/ 256032 w 768096"/>
              <a:gd name="connsiteY24" fmla="*/ 865632 h 2133600"/>
              <a:gd name="connsiteX25" fmla="*/ 268224 w 768096"/>
              <a:gd name="connsiteY25" fmla="*/ 841248 h 2133600"/>
              <a:gd name="connsiteX26" fmla="*/ 170688 w 768096"/>
              <a:gd name="connsiteY26" fmla="*/ 646176 h 2133600"/>
              <a:gd name="connsiteX27" fmla="*/ 402336 w 768096"/>
              <a:gd name="connsiteY27" fmla="*/ 451104 h 2133600"/>
              <a:gd name="connsiteX28" fmla="*/ 475488 w 768096"/>
              <a:gd name="connsiteY28" fmla="*/ 268224 h 2133600"/>
              <a:gd name="connsiteX29" fmla="*/ 548640 w 768096"/>
              <a:gd name="connsiteY29" fmla="*/ 377952 h 2133600"/>
              <a:gd name="connsiteX30" fmla="*/ 451104 w 768096"/>
              <a:gd name="connsiteY30" fmla="*/ 158496 h 2133600"/>
              <a:gd name="connsiteX31" fmla="*/ 560832 w 768096"/>
              <a:gd name="connsiteY31" fmla="*/ 73152 h 2133600"/>
              <a:gd name="connsiteX32" fmla="*/ 670560 w 768096"/>
              <a:gd name="connsiteY32" fmla="*/ 109728 h 2133600"/>
              <a:gd name="connsiteX33" fmla="*/ 768096 w 768096"/>
              <a:gd name="connsiteY3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8096" h="2133600">
                <a:moveTo>
                  <a:pt x="768096" y="0"/>
                </a:moveTo>
                <a:lnTo>
                  <a:pt x="768096" y="2060448"/>
                </a:lnTo>
                <a:lnTo>
                  <a:pt x="768096" y="2060448"/>
                </a:lnTo>
                <a:lnTo>
                  <a:pt x="682752" y="2023872"/>
                </a:lnTo>
                <a:lnTo>
                  <a:pt x="719328" y="1889760"/>
                </a:lnTo>
                <a:lnTo>
                  <a:pt x="524256" y="1865376"/>
                </a:lnTo>
                <a:lnTo>
                  <a:pt x="451104" y="1987296"/>
                </a:lnTo>
                <a:lnTo>
                  <a:pt x="548640" y="2133600"/>
                </a:lnTo>
                <a:lnTo>
                  <a:pt x="402336" y="2072640"/>
                </a:lnTo>
                <a:lnTo>
                  <a:pt x="280416" y="1816608"/>
                </a:lnTo>
                <a:lnTo>
                  <a:pt x="365760" y="1780032"/>
                </a:lnTo>
                <a:lnTo>
                  <a:pt x="146304" y="1755648"/>
                </a:lnTo>
                <a:lnTo>
                  <a:pt x="134112" y="1682496"/>
                </a:lnTo>
                <a:lnTo>
                  <a:pt x="292608" y="1633728"/>
                </a:lnTo>
                <a:lnTo>
                  <a:pt x="97536" y="1450848"/>
                </a:lnTo>
                <a:lnTo>
                  <a:pt x="195072" y="1450848"/>
                </a:lnTo>
                <a:lnTo>
                  <a:pt x="256032" y="1414272"/>
                </a:lnTo>
                <a:lnTo>
                  <a:pt x="256032" y="1170432"/>
                </a:lnTo>
                <a:lnTo>
                  <a:pt x="353568" y="1121664"/>
                </a:lnTo>
                <a:lnTo>
                  <a:pt x="207264" y="999744"/>
                </a:lnTo>
                <a:lnTo>
                  <a:pt x="73152" y="1048512"/>
                </a:lnTo>
                <a:lnTo>
                  <a:pt x="170688" y="914400"/>
                </a:lnTo>
                <a:lnTo>
                  <a:pt x="231648" y="865632"/>
                </a:lnTo>
                <a:lnTo>
                  <a:pt x="0" y="755904"/>
                </a:lnTo>
                <a:lnTo>
                  <a:pt x="256032" y="865632"/>
                </a:lnTo>
                <a:lnTo>
                  <a:pt x="268224" y="841248"/>
                </a:lnTo>
                <a:lnTo>
                  <a:pt x="170688" y="646176"/>
                </a:lnTo>
                <a:lnTo>
                  <a:pt x="402336" y="451104"/>
                </a:lnTo>
                <a:lnTo>
                  <a:pt x="475488" y="268224"/>
                </a:lnTo>
                <a:lnTo>
                  <a:pt x="548640" y="377952"/>
                </a:lnTo>
                <a:lnTo>
                  <a:pt x="451104" y="158496"/>
                </a:lnTo>
                <a:lnTo>
                  <a:pt x="560832" y="73152"/>
                </a:lnTo>
                <a:lnTo>
                  <a:pt x="670560" y="109728"/>
                </a:lnTo>
                <a:lnTo>
                  <a:pt x="76809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" name="29 Forma libre"/>
          <p:cNvSpPr/>
          <p:nvPr/>
        </p:nvSpPr>
        <p:spPr>
          <a:xfrm>
            <a:off x="1979712" y="1556792"/>
            <a:ext cx="1152128" cy="950976"/>
          </a:xfrm>
          <a:custGeom>
            <a:avLst/>
            <a:gdLst>
              <a:gd name="connsiteX0" fmla="*/ 499872 w 512064"/>
              <a:gd name="connsiteY0" fmla="*/ 170688 h 950976"/>
              <a:gd name="connsiteX1" fmla="*/ 512064 w 512064"/>
              <a:gd name="connsiteY1" fmla="*/ 902208 h 950976"/>
              <a:gd name="connsiteX2" fmla="*/ 512064 w 512064"/>
              <a:gd name="connsiteY2" fmla="*/ 902208 h 950976"/>
              <a:gd name="connsiteX3" fmla="*/ 377952 w 512064"/>
              <a:gd name="connsiteY3" fmla="*/ 950976 h 950976"/>
              <a:gd name="connsiteX4" fmla="*/ 353568 w 512064"/>
              <a:gd name="connsiteY4" fmla="*/ 890016 h 950976"/>
              <a:gd name="connsiteX5" fmla="*/ 414528 w 512064"/>
              <a:gd name="connsiteY5" fmla="*/ 816864 h 950976"/>
              <a:gd name="connsiteX6" fmla="*/ 256032 w 512064"/>
              <a:gd name="connsiteY6" fmla="*/ 743712 h 950976"/>
              <a:gd name="connsiteX7" fmla="*/ 146304 w 512064"/>
              <a:gd name="connsiteY7" fmla="*/ 804672 h 950976"/>
              <a:gd name="connsiteX8" fmla="*/ 134112 w 512064"/>
              <a:gd name="connsiteY8" fmla="*/ 877824 h 950976"/>
              <a:gd name="connsiteX9" fmla="*/ 36576 w 512064"/>
              <a:gd name="connsiteY9" fmla="*/ 743712 h 950976"/>
              <a:gd name="connsiteX10" fmla="*/ 36576 w 512064"/>
              <a:gd name="connsiteY10" fmla="*/ 658368 h 950976"/>
              <a:gd name="connsiteX11" fmla="*/ 85344 w 512064"/>
              <a:gd name="connsiteY11" fmla="*/ 658368 h 950976"/>
              <a:gd name="connsiteX12" fmla="*/ 0 w 512064"/>
              <a:gd name="connsiteY12" fmla="*/ 573024 h 950976"/>
              <a:gd name="connsiteX13" fmla="*/ 36576 w 512064"/>
              <a:gd name="connsiteY13" fmla="*/ 512064 h 950976"/>
              <a:gd name="connsiteX14" fmla="*/ 73152 w 512064"/>
              <a:gd name="connsiteY14" fmla="*/ 573024 h 950976"/>
              <a:gd name="connsiteX15" fmla="*/ 109728 w 512064"/>
              <a:gd name="connsiteY15" fmla="*/ 548640 h 950976"/>
              <a:gd name="connsiteX16" fmla="*/ 134112 w 512064"/>
              <a:gd name="connsiteY16" fmla="*/ 463296 h 950976"/>
              <a:gd name="connsiteX17" fmla="*/ 134112 w 512064"/>
              <a:gd name="connsiteY17" fmla="*/ 353568 h 950976"/>
              <a:gd name="connsiteX18" fmla="*/ 256032 w 512064"/>
              <a:gd name="connsiteY18" fmla="*/ 304800 h 950976"/>
              <a:gd name="connsiteX19" fmla="*/ 268224 w 512064"/>
              <a:gd name="connsiteY19" fmla="*/ 195072 h 950976"/>
              <a:gd name="connsiteX20" fmla="*/ 146304 w 512064"/>
              <a:gd name="connsiteY20" fmla="*/ 85344 h 950976"/>
              <a:gd name="connsiteX21" fmla="*/ 280416 w 512064"/>
              <a:gd name="connsiteY21" fmla="*/ 60960 h 950976"/>
              <a:gd name="connsiteX22" fmla="*/ 414528 w 512064"/>
              <a:gd name="connsiteY22" fmla="*/ 0 h 950976"/>
              <a:gd name="connsiteX23" fmla="*/ 426720 w 512064"/>
              <a:gd name="connsiteY23" fmla="*/ 97536 h 950976"/>
              <a:gd name="connsiteX24" fmla="*/ 487680 w 512064"/>
              <a:gd name="connsiteY24" fmla="*/ 48768 h 950976"/>
              <a:gd name="connsiteX25" fmla="*/ 499872 w 512064"/>
              <a:gd name="connsiteY25" fmla="*/ 17068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2064" h="950976">
                <a:moveTo>
                  <a:pt x="499872" y="170688"/>
                </a:moveTo>
                <a:lnTo>
                  <a:pt x="512064" y="902208"/>
                </a:lnTo>
                <a:lnTo>
                  <a:pt x="512064" y="902208"/>
                </a:lnTo>
                <a:lnTo>
                  <a:pt x="377952" y="950976"/>
                </a:lnTo>
                <a:lnTo>
                  <a:pt x="353568" y="890016"/>
                </a:lnTo>
                <a:lnTo>
                  <a:pt x="414528" y="816864"/>
                </a:lnTo>
                <a:lnTo>
                  <a:pt x="256032" y="743712"/>
                </a:lnTo>
                <a:lnTo>
                  <a:pt x="146304" y="804672"/>
                </a:lnTo>
                <a:lnTo>
                  <a:pt x="134112" y="877824"/>
                </a:lnTo>
                <a:lnTo>
                  <a:pt x="36576" y="743712"/>
                </a:lnTo>
                <a:lnTo>
                  <a:pt x="36576" y="658368"/>
                </a:lnTo>
                <a:lnTo>
                  <a:pt x="85344" y="658368"/>
                </a:lnTo>
                <a:lnTo>
                  <a:pt x="0" y="573024"/>
                </a:lnTo>
                <a:lnTo>
                  <a:pt x="36576" y="512064"/>
                </a:lnTo>
                <a:lnTo>
                  <a:pt x="73152" y="573024"/>
                </a:lnTo>
                <a:lnTo>
                  <a:pt x="109728" y="548640"/>
                </a:lnTo>
                <a:lnTo>
                  <a:pt x="134112" y="463296"/>
                </a:lnTo>
                <a:lnTo>
                  <a:pt x="134112" y="353568"/>
                </a:lnTo>
                <a:lnTo>
                  <a:pt x="256032" y="304800"/>
                </a:lnTo>
                <a:lnTo>
                  <a:pt x="268224" y="195072"/>
                </a:lnTo>
                <a:lnTo>
                  <a:pt x="146304" y="85344"/>
                </a:lnTo>
                <a:lnTo>
                  <a:pt x="280416" y="60960"/>
                </a:lnTo>
                <a:lnTo>
                  <a:pt x="414528" y="0"/>
                </a:lnTo>
                <a:lnTo>
                  <a:pt x="426720" y="97536"/>
                </a:lnTo>
                <a:lnTo>
                  <a:pt x="487680" y="48768"/>
                </a:lnTo>
                <a:lnTo>
                  <a:pt x="499872" y="1706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5</a:t>
            </a:fld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Franja diagonal 7"/>
          <p:cNvSpPr/>
          <p:nvPr/>
        </p:nvSpPr>
        <p:spPr>
          <a:xfrm rot="6303110">
            <a:off x="2562191" y="130907"/>
            <a:ext cx="45719" cy="1170034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5" name="Franja diagonal 11"/>
          <p:cNvSpPr/>
          <p:nvPr/>
        </p:nvSpPr>
        <p:spPr>
          <a:xfrm rot="9297197">
            <a:off x="2400023" y="263339"/>
            <a:ext cx="45719" cy="540496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6" name="Franja diagonal 12"/>
          <p:cNvSpPr/>
          <p:nvPr/>
        </p:nvSpPr>
        <p:spPr>
          <a:xfrm rot="8929853">
            <a:off x="2019088" y="924123"/>
            <a:ext cx="513051" cy="45719"/>
          </a:xfrm>
          <a:prstGeom prst="diagStripe">
            <a:avLst>
              <a:gd name="adj" fmla="val 465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V="1">
            <a:off x="1714480" y="4643446"/>
            <a:ext cx="3929090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1643042" y="5286388"/>
            <a:ext cx="6357982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7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9" grpId="0" animBg="1"/>
      <p:bldP spid="30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CuadroTexto"/>
          <p:cNvSpPr txBox="1"/>
          <p:nvPr/>
        </p:nvSpPr>
        <p:spPr>
          <a:xfrm>
            <a:off x="4755502" y="1357298"/>
            <a:ext cx="438849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  +  O</a:t>
            </a:r>
            <a:r>
              <a:rPr lang="es-VE" sz="1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s-VE" sz="1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VE" sz="12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2Ti + 3H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Ti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+6e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2TiO(OH)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+2e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 + 3H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2TiO(OH)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+4e</a:t>
            </a:r>
            <a:r>
              <a:rPr lang="es-VE" sz="2000" baseline="30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baseline="30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VE" sz="20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TiO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s-VE" sz="2000" baseline="-25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VE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s-VE" sz="20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dirty="0"/>
          </a:p>
        </p:txBody>
      </p:sp>
      <p:grpSp>
        <p:nvGrpSpPr>
          <p:cNvPr id="33" name="32 Grupo"/>
          <p:cNvGrpSpPr/>
          <p:nvPr/>
        </p:nvGrpSpPr>
        <p:grpSpPr>
          <a:xfrm rot="4748501">
            <a:off x="5155606" y="4711910"/>
            <a:ext cx="337278" cy="440733"/>
            <a:chOff x="6109988" y="3871529"/>
            <a:chExt cx="665419" cy="926810"/>
          </a:xfrm>
        </p:grpSpPr>
        <p:sp>
          <p:nvSpPr>
            <p:cNvPr id="34" name="33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5" name="34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35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7" name="36 Grupo"/>
          <p:cNvGrpSpPr/>
          <p:nvPr/>
        </p:nvGrpSpPr>
        <p:grpSpPr>
          <a:xfrm rot="4748501">
            <a:off x="4799557" y="5416030"/>
            <a:ext cx="337278" cy="440733"/>
            <a:chOff x="6109988" y="3871529"/>
            <a:chExt cx="665419" cy="926810"/>
          </a:xfrm>
        </p:grpSpPr>
        <p:sp>
          <p:nvSpPr>
            <p:cNvPr id="38" name="37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9" name="38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0" name="39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1" name="40 Grupo"/>
          <p:cNvGrpSpPr/>
          <p:nvPr/>
        </p:nvGrpSpPr>
        <p:grpSpPr>
          <a:xfrm rot="3021915">
            <a:off x="3596464" y="1360406"/>
            <a:ext cx="406839" cy="497870"/>
            <a:chOff x="6109988" y="3871529"/>
            <a:chExt cx="665419" cy="926810"/>
          </a:xfrm>
        </p:grpSpPr>
        <p:sp>
          <p:nvSpPr>
            <p:cNvPr id="42" name="41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3" name="42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4" name="43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5" name="44 Grupo"/>
          <p:cNvGrpSpPr/>
          <p:nvPr/>
        </p:nvGrpSpPr>
        <p:grpSpPr>
          <a:xfrm rot="3021915">
            <a:off x="3609931" y="4791661"/>
            <a:ext cx="406839" cy="497870"/>
            <a:chOff x="6109988" y="3871529"/>
            <a:chExt cx="665419" cy="926810"/>
          </a:xfrm>
        </p:grpSpPr>
        <p:sp>
          <p:nvSpPr>
            <p:cNvPr id="46" name="45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7" name="46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8" name="47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9" name="48 Grupo"/>
          <p:cNvGrpSpPr/>
          <p:nvPr/>
        </p:nvGrpSpPr>
        <p:grpSpPr>
          <a:xfrm rot="12196859">
            <a:off x="4089358" y="4194306"/>
            <a:ext cx="360274" cy="497919"/>
            <a:chOff x="6109988" y="3871529"/>
            <a:chExt cx="665419" cy="926810"/>
          </a:xfrm>
        </p:grpSpPr>
        <p:sp>
          <p:nvSpPr>
            <p:cNvPr id="50" name="49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1" name="50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2" name="51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3" name="52 Grupo"/>
          <p:cNvGrpSpPr/>
          <p:nvPr/>
        </p:nvGrpSpPr>
        <p:grpSpPr>
          <a:xfrm rot="14262712">
            <a:off x="4266503" y="2601216"/>
            <a:ext cx="360274" cy="497919"/>
            <a:chOff x="6109988" y="3871529"/>
            <a:chExt cx="665419" cy="926810"/>
          </a:xfrm>
        </p:grpSpPr>
        <p:sp>
          <p:nvSpPr>
            <p:cNvPr id="54" name="53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5" name="54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6" name="55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7" name="56 Grupo"/>
          <p:cNvGrpSpPr/>
          <p:nvPr/>
        </p:nvGrpSpPr>
        <p:grpSpPr>
          <a:xfrm rot="5400000">
            <a:off x="3632710" y="6024474"/>
            <a:ext cx="360274" cy="497919"/>
            <a:chOff x="6109988" y="3871529"/>
            <a:chExt cx="665419" cy="926810"/>
          </a:xfrm>
        </p:grpSpPr>
        <p:sp>
          <p:nvSpPr>
            <p:cNvPr id="58" name="57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58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0" name="59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1" name="60 Grupo"/>
          <p:cNvGrpSpPr/>
          <p:nvPr/>
        </p:nvGrpSpPr>
        <p:grpSpPr>
          <a:xfrm rot="1450152">
            <a:off x="3287580" y="2327798"/>
            <a:ext cx="360274" cy="497919"/>
            <a:chOff x="6109988" y="3871529"/>
            <a:chExt cx="665419" cy="926810"/>
          </a:xfrm>
        </p:grpSpPr>
        <p:sp>
          <p:nvSpPr>
            <p:cNvPr id="62" name="61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3" name="62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4" name="63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5" name="64 Grupo"/>
          <p:cNvGrpSpPr/>
          <p:nvPr/>
        </p:nvGrpSpPr>
        <p:grpSpPr>
          <a:xfrm rot="12196859">
            <a:off x="4367699" y="3623943"/>
            <a:ext cx="360274" cy="497919"/>
            <a:chOff x="6109988" y="3871529"/>
            <a:chExt cx="665419" cy="926810"/>
          </a:xfrm>
        </p:grpSpPr>
        <p:sp>
          <p:nvSpPr>
            <p:cNvPr id="66" name="65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7" name="66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8" name="67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79" name="78 Grupo"/>
          <p:cNvGrpSpPr/>
          <p:nvPr/>
        </p:nvGrpSpPr>
        <p:grpSpPr>
          <a:xfrm rot="8941981">
            <a:off x="4227553" y="1910810"/>
            <a:ext cx="379966" cy="445758"/>
            <a:chOff x="6109988" y="3871529"/>
            <a:chExt cx="665419" cy="926810"/>
          </a:xfrm>
        </p:grpSpPr>
        <p:sp>
          <p:nvSpPr>
            <p:cNvPr id="80" name="79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1" name="80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2" name="81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83" name="82 Grupo"/>
          <p:cNvGrpSpPr/>
          <p:nvPr/>
        </p:nvGrpSpPr>
        <p:grpSpPr>
          <a:xfrm rot="3021915">
            <a:off x="3177883" y="615197"/>
            <a:ext cx="406839" cy="497870"/>
            <a:chOff x="6109988" y="3871529"/>
            <a:chExt cx="665419" cy="926810"/>
          </a:xfrm>
        </p:grpSpPr>
        <p:sp>
          <p:nvSpPr>
            <p:cNvPr id="84" name="83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5" name="84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6" name="85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87" name="86 Grupo"/>
          <p:cNvGrpSpPr/>
          <p:nvPr/>
        </p:nvGrpSpPr>
        <p:grpSpPr>
          <a:xfrm rot="12196859">
            <a:off x="5946745" y="4622933"/>
            <a:ext cx="360274" cy="497919"/>
            <a:chOff x="6109988" y="3871529"/>
            <a:chExt cx="665419" cy="926810"/>
          </a:xfrm>
        </p:grpSpPr>
        <p:sp>
          <p:nvSpPr>
            <p:cNvPr id="88" name="87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9" name="88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0" name="89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91" name="90 Grupo"/>
          <p:cNvGrpSpPr/>
          <p:nvPr/>
        </p:nvGrpSpPr>
        <p:grpSpPr>
          <a:xfrm rot="3021915">
            <a:off x="3249891" y="4143589"/>
            <a:ext cx="406839" cy="497870"/>
            <a:chOff x="6109988" y="3871529"/>
            <a:chExt cx="665419" cy="926810"/>
          </a:xfrm>
        </p:grpSpPr>
        <p:sp>
          <p:nvSpPr>
            <p:cNvPr id="92" name="91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3" name="92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4" name="93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95" name="94 Grupo"/>
          <p:cNvGrpSpPr/>
          <p:nvPr/>
        </p:nvGrpSpPr>
        <p:grpSpPr>
          <a:xfrm rot="4748501">
            <a:off x="5728250" y="5273155"/>
            <a:ext cx="337278" cy="440733"/>
            <a:chOff x="6109988" y="3871529"/>
            <a:chExt cx="665419" cy="926810"/>
          </a:xfrm>
        </p:grpSpPr>
        <p:sp>
          <p:nvSpPr>
            <p:cNvPr id="96" name="95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7" name="96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8" name="97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03" name="102 Grupo"/>
          <p:cNvGrpSpPr/>
          <p:nvPr/>
        </p:nvGrpSpPr>
        <p:grpSpPr>
          <a:xfrm rot="12196859">
            <a:off x="4727739" y="4272015"/>
            <a:ext cx="360274" cy="497919"/>
            <a:chOff x="6109988" y="3871529"/>
            <a:chExt cx="665419" cy="926810"/>
          </a:xfrm>
        </p:grpSpPr>
        <p:sp>
          <p:nvSpPr>
            <p:cNvPr id="104" name="103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5" name="104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6" name="105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07" name="106 Grupo"/>
          <p:cNvGrpSpPr/>
          <p:nvPr/>
        </p:nvGrpSpPr>
        <p:grpSpPr>
          <a:xfrm rot="12196859">
            <a:off x="3575611" y="3191894"/>
            <a:ext cx="360274" cy="497919"/>
            <a:chOff x="6109988" y="3871529"/>
            <a:chExt cx="665419" cy="926810"/>
          </a:xfrm>
        </p:grpSpPr>
        <p:sp>
          <p:nvSpPr>
            <p:cNvPr id="108" name="107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9" name="108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0" name="109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1" name="110 Grupo"/>
          <p:cNvGrpSpPr/>
          <p:nvPr/>
        </p:nvGrpSpPr>
        <p:grpSpPr>
          <a:xfrm rot="12196859">
            <a:off x="5298674" y="5980256"/>
            <a:ext cx="360274" cy="497919"/>
            <a:chOff x="6109988" y="3871529"/>
            <a:chExt cx="665419" cy="926810"/>
          </a:xfrm>
        </p:grpSpPr>
        <p:sp>
          <p:nvSpPr>
            <p:cNvPr id="112" name="111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3" name="112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4" name="113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5" name="114 Grupo"/>
          <p:cNvGrpSpPr/>
          <p:nvPr/>
        </p:nvGrpSpPr>
        <p:grpSpPr>
          <a:xfrm rot="4748501">
            <a:off x="4442367" y="4915965"/>
            <a:ext cx="337278" cy="440733"/>
            <a:chOff x="6109988" y="3871529"/>
            <a:chExt cx="665419" cy="926810"/>
          </a:xfrm>
        </p:grpSpPr>
        <p:sp>
          <p:nvSpPr>
            <p:cNvPr id="116" name="115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7" name="116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8" name="117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9" name="118 Grupo"/>
          <p:cNvGrpSpPr/>
          <p:nvPr/>
        </p:nvGrpSpPr>
        <p:grpSpPr>
          <a:xfrm rot="4748501">
            <a:off x="4280264" y="836849"/>
            <a:ext cx="363459" cy="439465"/>
            <a:chOff x="6109988" y="3871529"/>
            <a:chExt cx="665419" cy="926810"/>
          </a:xfrm>
        </p:grpSpPr>
        <p:sp>
          <p:nvSpPr>
            <p:cNvPr id="120" name="119 Elipse"/>
            <p:cNvSpPr/>
            <p:nvPr/>
          </p:nvSpPr>
          <p:spPr>
            <a:xfrm rot="5120793">
              <a:off x="6418217" y="444114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21" name="120 Elipse"/>
            <p:cNvSpPr/>
            <p:nvPr/>
          </p:nvSpPr>
          <p:spPr>
            <a:xfrm rot="5120793">
              <a:off x="6371851" y="3871529"/>
              <a:ext cx="357190" cy="35719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22" name="121 Elipse"/>
            <p:cNvSpPr/>
            <p:nvPr/>
          </p:nvSpPr>
          <p:spPr>
            <a:xfrm rot="5120793">
              <a:off x="6109988" y="4102288"/>
              <a:ext cx="500066" cy="5000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24" name="123 CuadroTexto"/>
          <p:cNvSpPr txBox="1"/>
          <p:nvPr/>
        </p:nvSpPr>
        <p:spPr>
          <a:xfrm>
            <a:off x="4355976" y="404664"/>
            <a:ext cx="3813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solidFill>
                  <a:srgbClr val="002060"/>
                </a:solidFill>
              </a:rPr>
              <a:t>Cualquier entorno con oxígeno o </a:t>
            </a:r>
          </a:p>
          <a:p>
            <a:pPr algn="ctr"/>
            <a:r>
              <a:rPr lang="es-VE" sz="2000" dirty="0" smtClean="0">
                <a:solidFill>
                  <a:srgbClr val="002060"/>
                </a:solidFill>
              </a:rPr>
              <a:t>con un rastro de humedad</a:t>
            </a:r>
            <a:endParaRPr lang="es-VE" sz="3200" dirty="0" smtClean="0">
              <a:solidFill>
                <a:srgbClr val="002060"/>
              </a:solidFill>
            </a:endParaRPr>
          </a:p>
          <a:p>
            <a:endParaRPr lang="es-VE" sz="3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6" name="125 Grupo"/>
          <p:cNvGrpSpPr/>
          <p:nvPr/>
        </p:nvGrpSpPr>
        <p:grpSpPr>
          <a:xfrm rot="14924606">
            <a:off x="3782673" y="2619541"/>
            <a:ext cx="365964" cy="385080"/>
            <a:chOff x="5937307" y="4181189"/>
            <a:chExt cx="675928" cy="716777"/>
          </a:xfrm>
        </p:grpSpPr>
        <p:sp>
          <p:nvSpPr>
            <p:cNvPr id="129" name="128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30" name="129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31" name="130 Grupo"/>
          <p:cNvGrpSpPr/>
          <p:nvPr/>
        </p:nvGrpSpPr>
        <p:grpSpPr>
          <a:xfrm rot="14924606">
            <a:off x="4068424" y="5905690"/>
            <a:ext cx="365964" cy="385080"/>
            <a:chOff x="5937307" y="4181189"/>
            <a:chExt cx="675928" cy="716777"/>
          </a:xfrm>
        </p:grpSpPr>
        <p:sp>
          <p:nvSpPr>
            <p:cNvPr id="133" name="132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34" name="133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35" name="134 Grupo"/>
          <p:cNvGrpSpPr/>
          <p:nvPr/>
        </p:nvGrpSpPr>
        <p:grpSpPr>
          <a:xfrm rot="14924606">
            <a:off x="5282870" y="3976863"/>
            <a:ext cx="365964" cy="385080"/>
            <a:chOff x="5937307" y="4181189"/>
            <a:chExt cx="675928" cy="716777"/>
          </a:xfrm>
        </p:grpSpPr>
        <p:sp>
          <p:nvSpPr>
            <p:cNvPr id="136" name="135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38" name="137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39" name="138 Grupo"/>
          <p:cNvGrpSpPr/>
          <p:nvPr/>
        </p:nvGrpSpPr>
        <p:grpSpPr>
          <a:xfrm rot="14924606">
            <a:off x="3425482" y="3762550"/>
            <a:ext cx="365964" cy="385080"/>
            <a:chOff x="5937307" y="4181189"/>
            <a:chExt cx="675928" cy="716777"/>
          </a:xfrm>
        </p:grpSpPr>
        <p:sp>
          <p:nvSpPr>
            <p:cNvPr id="140" name="139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1" name="140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42" name="141 Grupo"/>
          <p:cNvGrpSpPr/>
          <p:nvPr/>
        </p:nvGrpSpPr>
        <p:grpSpPr>
          <a:xfrm rot="14924606">
            <a:off x="3711233" y="404964"/>
            <a:ext cx="365964" cy="385080"/>
            <a:chOff x="5937307" y="4181189"/>
            <a:chExt cx="675928" cy="716777"/>
          </a:xfrm>
        </p:grpSpPr>
        <p:sp>
          <p:nvSpPr>
            <p:cNvPr id="143" name="142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4" name="143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45" name="144 Grupo"/>
          <p:cNvGrpSpPr/>
          <p:nvPr/>
        </p:nvGrpSpPr>
        <p:grpSpPr>
          <a:xfrm rot="14924606">
            <a:off x="3282607" y="1905161"/>
            <a:ext cx="365964" cy="385080"/>
            <a:chOff x="5937307" y="4181189"/>
            <a:chExt cx="675928" cy="716777"/>
          </a:xfrm>
        </p:grpSpPr>
        <p:sp>
          <p:nvSpPr>
            <p:cNvPr id="146" name="145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7" name="146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50" name="149 Grupo"/>
          <p:cNvGrpSpPr/>
          <p:nvPr/>
        </p:nvGrpSpPr>
        <p:grpSpPr>
          <a:xfrm rot="14924606">
            <a:off x="3354044" y="5477062"/>
            <a:ext cx="365964" cy="385080"/>
            <a:chOff x="5937307" y="4181189"/>
            <a:chExt cx="675928" cy="716777"/>
          </a:xfrm>
        </p:grpSpPr>
        <p:sp>
          <p:nvSpPr>
            <p:cNvPr id="152" name="151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53" name="152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54" name="153 Grupo"/>
          <p:cNvGrpSpPr/>
          <p:nvPr/>
        </p:nvGrpSpPr>
        <p:grpSpPr>
          <a:xfrm rot="14924606">
            <a:off x="5068557" y="6048566"/>
            <a:ext cx="365964" cy="385080"/>
            <a:chOff x="5937307" y="4181189"/>
            <a:chExt cx="675928" cy="716777"/>
          </a:xfrm>
        </p:grpSpPr>
        <p:sp>
          <p:nvSpPr>
            <p:cNvPr id="155" name="154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56" name="155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57" name="156 Grupo"/>
          <p:cNvGrpSpPr/>
          <p:nvPr/>
        </p:nvGrpSpPr>
        <p:grpSpPr>
          <a:xfrm rot="14924606">
            <a:off x="6640192" y="5191308"/>
            <a:ext cx="365964" cy="385080"/>
            <a:chOff x="5937307" y="4181189"/>
            <a:chExt cx="675928" cy="716777"/>
          </a:xfrm>
        </p:grpSpPr>
        <p:sp>
          <p:nvSpPr>
            <p:cNvPr id="158" name="157 Elipse"/>
            <p:cNvSpPr/>
            <p:nvPr/>
          </p:nvSpPr>
          <p:spPr>
            <a:xfrm rot="5120793">
              <a:off x="6057976" y="4347177"/>
              <a:ext cx="430120" cy="671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59" name="158 Elipse"/>
            <p:cNvSpPr/>
            <p:nvPr/>
          </p:nvSpPr>
          <p:spPr>
            <a:xfrm rot="5120793">
              <a:off x="6069582" y="4065110"/>
              <a:ext cx="427574" cy="6597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49" name="148 Rectángulo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Titanio</a:t>
            </a:r>
            <a:endParaRPr lang="es-VE" sz="36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2051720" y="0"/>
            <a:ext cx="1093273" cy="685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b="1" kern="0" dirty="0" smtClean="0">
                <a:solidFill>
                  <a:srgbClr val="DDDDDD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Óxido</a:t>
            </a:r>
            <a:endParaRPr kumimoji="0" lang="es-VE" sz="25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122 CuadroTexto"/>
          <p:cNvSpPr txBox="1"/>
          <p:nvPr/>
        </p:nvSpPr>
        <p:spPr>
          <a:xfrm>
            <a:off x="0" y="63963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Kovačević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Philar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B.,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Selih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Molišev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12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Effect of pH Value of a Simulated Physiological Solution of the Corrosion Resistance of Orthopedic Alloys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2012; 59: 144-155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s-VE" sz="1200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166" name="2 Conector curvado"/>
          <p:cNvCxnSpPr/>
          <p:nvPr/>
        </p:nvCxnSpPr>
        <p:spPr>
          <a:xfrm rot="10800000">
            <a:off x="2071670" y="5000636"/>
            <a:ext cx="988330" cy="647662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7" name="3 Conector curvado"/>
          <p:cNvCxnSpPr/>
          <p:nvPr/>
        </p:nvCxnSpPr>
        <p:spPr>
          <a:xfrm rot="10800000" flipV="1">
            <a:off x="2131306" y="5362546"/>
            <a:ext cx="366714" cy="2143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2 Conector curvado"/>
          <p:cNvCxnSpPr/>
          <p:nvPr/>
        </p:nvCxnSpPr>
        <p:spPr>
          <a:xfrm rot="10800000">
            <a:off x="2071670" y="0"/>
            <a:ext cx="1071570" cy="78579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9" name="3 Conector curvado"/>
          <p:cNvCxnSpPr/>
          <p:nvPr/>
        </p:nvCxnSpPr>
        <p:spPr>
          <a:xfrm rot="10800000" flipV="1">
            <a:off x="2357422" y="571480"/>
            <a:ext cx="366714" cy="2143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2 Conector curvado"/>
          <p:cNvCxnSpPr/>
          <p:nvPr/>
        </p:nvCxnSpPr>
        <p:spPr>
          <a:xfrm rot="10800000" flipV="1">
            <a:off x="2000232" y="5000636"/>
            <a:ext cx="1062046" cy="369889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1" name="3 Conector curvado"/>
          <p:cNvCxnSpPr/>
          <p:nvPr/>
        </p:nvCxnSpPr>
        <p:spPr>
          <a:xfrm rot="5400000">
            <a:off x="2078951" y="1073398"/>
            <a:ext cx="1220070" cy="5191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2" name="2 Conector curvado"/>
          <p:cNvCxnSpPr/>
          <p:nvPr/>
        </p:nvCxnSpPr>
        <p:spPr>
          <a:xfrm>
            <a:off x="1989570" y="4646456"/>
            <a:ext cx="1072709" cy="33510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3" name="3 Conector curvado"/>
          <p:cNvCxnSpPr/>
          <p:nvPr/>
        </p:nvCxnSpPr>
        <p:spPr>
          <a:xfrm rot="10800000" flipV="1">
            <a:off x="2283706" y="5514946"/>
            <a:ext cx="366714" cy="21431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2 Conector curvado"/>
          <p:cNvCxnSpPr/>
          <p:nvPr/>
        </p:nvCxnSpPr>
        <p:spPr>
          <a:xfrm>
            <a:off x="2061578" y="4646456"/>
            <a:ext cx="1072709" cy="335104"/>
          </a:xfrm>
          <a:prstGeom prst="curvedConnector3">
            <a:avLst>
              <a:gd name="adj1" fmla="val 50000"/>
            </a:avLst>
          </a:prstGeom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6" name="175 Forma libre"/>
          <p:cNvSpPr/>
          <p:nvPr/>
        </p:nvSpPr>
        <p:spPr>
          <a:xfrm>
            <a:off x="2071670" y="2564904"/>
            <a:ext cx="1026242" cy="2133600"/>
          </a:xfrm>
          <a:custGeom>
            <a:avLst/>
            <a:gdLst>
              <a:gd name="connsiteX0" fmla="*/ 768096 w 768096"/>
              <a:gd name="connsiteY0" fmla="*/ 0 h 2133600"/>
              <a:gd name="connsiteX1" fmla="*/ 768096 w 768096"/>
              <a:gd name="connsiteY1" fmla="*/ 2060448 h 2133600"/>
              <a:gd name="connsiteX2" fmla="*/ 768096 w 768096"/>
              <a:gd name="connsiteY2" fmla="*/ 2060448 h 2133600"/>
              <a:gd name="connsiteX3" fmla="*/ 682752 w 768096"/>
              <a:gd name="connsiteY3" fmla="*/ 2023872 h 2133600"/>
              <a:gd name="connsiteX4" fmla="*/ 719328 w 768096"/>
              <a:gd name="connsiteY4" fmla="*/ 1889760 h 2133600"/>
              <a:gd name="connsiteX5" fmla="*/ 524256 w 768096"/>
              <a:gd name="connsiteY5" fmla="*/ 1865376 h 2133600"/>
              <a:gd name="connsiteX6" fmla="*/ 451104 w 768096"/>
              <a:gd name="connsiteY6" fmla="*/ 1987296 h 2133600"/>
              <a:gd name="connsiteX7" fmla="*/ 548640 w 768096"/>
              <a:gd name="connsiteY7" fmla="*/ 2133600 h 2133600"/>
              <a:gd name="connsiteX8" fmla="*/ 402336 w 768096"/>
              <a:gd name="connsiteY8" fmla="*/ 2072640 h 2133600"/>
              <a:gd name="connsiteX9" fmla="*/ 280416 w 768096"/>
              <a:gd name="connsiteY9" fmla="*/ 1816608 h 2133600"/>
              <a:gd name="connsiteX10" fmla="*/ 365760 w 768096"/>
              <a:gd name="connsiteY10" fmla="*/ 1780032 h 2133600"/>
              <a:gd name="connsiteX11" fmla="*/ 146304 w 768096"/>
              <a:gd name="connsiteY11" fmla="*/ 1755648 h 2133600"/>
              <a:gd name="connsiteX12" fmla="*/ 134112 w 768096"/>
              <a:gd name="connsiteY12" fmla="*/ 1682496 h 2133600"/>
              <a:gd name="connsiteX13" fmla="*/ 292608 w 768096"/>
              <a:gd name="connsiteY13" fmla="*/ 1633728 h 2133600"/>
              <a:gd name="connsiteX14" fmla="*/ 97536 w 768096"/>
              <a:gd name="connsiteY14" fmla="*/ 1450848 h 2133600"/>
              <a:gd name="connsiteX15" fmla="*/ 195072 w 768096"/>
              <a:gd name="connsiteY15" fmla="*/ 1450848 h 2133600"/>
              <a:gd name="connsiteX16" fmla="*/ 256032 w 768096"/>
              <a:gd name="connsiteY16" fmla="*/ 1414272 h 2133600"/>
              <a:gd name="connsiteX17" fmla="*/ 256032 w 768096"/>
              <a:gd name="connsiteY17" fmla="*/ 1170432 h 2133600"/>
              <a:gd name="connsiteX18" fmla="*/ 353568 w 768096"/>
              <a:gd name="connsiteY18" fmla="*/ 1121664 h 2133600"/>
              <a:gd name="connsiteX19" fmla="*/ 207264 w 768096"/>
              <a:gd name="connsiteY19" fmla="*/ 999744 h 2133600"/>
              <a:gd name="connsiteX20" fmla="*/ 73152 w 768096"/>
              <a:gd name="connsiteY20" fmla="*/ 1048512 h 2133600"/>
              <a:gd name="connsiteX21" fmla="*/ 170688 w 768096"/>
              <a:gd name="connsiteY21" fmla="*/ 914400 h 2133600"/>
              <a:gd name="connsiteX22" fmla="*/ 231648 w 768096"/>
              <a:gd name="connsiteY22" fmla="*/ 865632 h 2133600"/>
              <a:gd name="connsiteX23" fmla="*/ 0 w 768096"/>
              <a:gd name="connsiteY23" fmla="*/ 755904 h 2133600"/>
              <a:gd name="connsiteX24" fmla="*/ 256032 w 768096"/>
              <a:gd name="connsiteY24" fmla="*/ 865632 h 2133600"/>
              <a:gd name="connsiteX25" fmla="*/ 268224 w 768096"/>
              <a:gd name="connsiteY25" fmla="*/ 841248 h 2133600"/>
              <a:gd name="connsiteX26" fmla="*/ 170688 w 768096"/>
              <a:gd name="connsiteY26" fmla="*/ 646176 h 2133600"/>
              <a:gd name="connsiteX27" fmla="*/ 402336 w 768096"/>
              <a:gd name="connsiteY27" fmla="*/ 451104 h 2133600"/>
              <a:gd name="connsiteX28" fmla="*/ 475488 w 768096"/>
              <a:gd name="connsiteY28" fmla="*/ 268224 h 2133600"/>
              <a:gd name="connsiteX29" fmla="*/ 548640 w 768096"/>
              <a:gd name="connsiteY29" fmla="*/ 377952 h 2133600"/>
              <a:gd name="connsiteX30" fmla="*/ 451104 w 768096"/>
              <a:gd name="connsiteY30" fmla="*/ 158496 h 2133600"/>
              <a:gd name="connsiteX31" fmla="*/ 560832 w 768096"/>
              <a:gd name="connsiteY31" fmla="*/ 73152 h 2133600"/>
              <a:gd name="connsiteX32" fmla="*/ 670560 w 768096"/>
              <a:gd name="connsiteY32" fmla="*/ 109728 h 2133600"/>
              <a:gd name="connsiteX33" fmla="*/ 768096 w 768096"/>
              <a:gd name="connsiteY3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8096" h="2133600">
                <a:moveTo>
                  <a:pt x="768096" y="0"/>
                </a:moveTo>
                <a:lnTo>
                  <a:pt x="768096" y="2060448"/>
                </a:lnTo>
                <a:lnTo>
                  <a:pt x="768096" y="2060448"/>
                </a:lnTo>
                <a:lnTo>
                  <a:pt x="682752" y="2023872"/>
                </a:lnTo>
                <a:lnTo>
                  <a:pt x="719328" y="1889760"/>
                </a:lnTo>
                <a:lnTo>
                  <a:pt x="524256" y="1865376"/>
                </a:lnTo>
                <a:lnTo>
                  <a:pt x="451104" y="1987296"/>
                </a:lnTo>
                <a:lnTo>
                  <a:pt x="548640" y="2133600"/>
                </a:lnTo>
                <a:lnTo>
                  <a:pt x="402336" y="2072640"/>
                </a:lnTo>
                <a:lnTo>
                  <a:pt x="280416" y="1816608"/>
                </a:lnTo>
                <a:lnTo>
                  <a:pt x="365760" y="1780032"/>
                </a:lnTo>
                <a:lnTo>
                  <a:pt x="146304" y="1755648"/>
                </a:lnTo>
                <a:lnTo>
                  <a:pt x="134112" y="1682496"/>
                </a:lnTo>
                <a:lnTo>
                  <a:pt x="292608" y="1633728"/>
                </a:lnTo>
                <a:lnTo>
                  <a:pt x="97536" y="1450848"/>
                </a:lnTo>
                <a:lnTo>
                  <a:pt x="195072" y="1450848"/>
                </a:lnTo>
                <a:lnTo>
                  <a:pt x="256032" y="1414272"/>
                </a:lnTo>
                <a:lnTo>
                  <a:pt x="256032" y="1170432"/>
                </a:lnTo>
                <a:lnTo>
                  <a:pt x="353568" y="1121664"/>
                </a:lnTo>
                <a:lnTo>
                  <a:pt x="207264" y="999744"/>
                </a:lnTo>
                <a:lnTo>
                  <a:pt x="73152" y="1048512"/>
                </a:lnTo>
                <a:lnTo>
                  <a:pt x="170688" y="914400"/>
                </a:lnTo>
                <a:lnTo>
                  <a:pt x="231648" y="865632"/>
                </a:lnTo>
                <a:lnTo>
                  <a:pt x="0" y="755904"/>
                </a:lnTo>
                <a:lnTo>
                  <a:pt x="256032" y="865632"/>
                </a:lnTo>
                <a:lnTo>
                  <a:pt x="268224" y="841248"/>
                </a:lnTo>
                <a:lnTo>
                  <a:pt x="170688" y="646176"/>
                </a:lnTo>
                <a:lnTo>
                  <a:pt x="402336" y="451104"/>
                </a:lnTo>
                <a:lnTo>
                  <a:pt x="475488" y="268224"/>
                </a:lnTo>
                <a:lnTo>
                  <a:pt x="548640" y="377952"/>
                </a:lnTo>
                <a:lnTo>
                  <a:pt x="451104" y="158496"/>
                </a:lnTo>
                <a:lnTo>
                  <a:pt x="560832" y="73152"/>
                </a:lnTo>
                <a:lnTo>
                  <a:pt x="670560" y="109728"/>
                </a:lnTo>
                <a:lnTo>
                  <a:pt x="76809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7" name="176 Forma libre"/>
          <p:cNvSpPr/>
          <p:nvPr/>
        </p:nvSpPr>
        <p:spPr>
          <a:xfrm>
            <a:off x="2071670" y="1556792"/>
            <a:ext cx="1060170" cy="950976"/>
          </a:xfrm>
          <a:custGeom>
            <a:avLst/>
            <a:gdLst>
              <a:gd name="connsiteX0" fmla="*/ 499872 w 512064"/>
              <a:gd name="connsiteY0" fmla="*/ 170688 h 950976"/>
              <a:gd name="connsiteX1" fmla="*/ 512064 w 512064"/>
              <a:gd name="connsiteY1" fmla="*/ 902208 h 950976"/>
              <a:gd name="connsiteX2" fmla="*/ 512064 w 512064"/>
              <a:gd name="connsiteY2" fmla="*/ 902208 h 950976"/>
              <a:gd name="connsiteX3" fmla="*/ 377952 w 512064"/>
              <a:gd name="connsiteY3" fmla="*/ 950976 h 950976"/>
              <a:gd name="connsiteX4" fmla="*/ 353568 w 512064"/>
              <a:gd name="connsiteY4" fmla="*/ 890016 h 950976"/>
              <a:gd name="connsiteX5" fmla="*/ 414528 w 512064"/>
              <a:gd name="connsiteY5" fmla="*/ 816864 h 950976"/>
              <a:gd name="connsiteX6" fmla="*/ 256032 w 512064"/>
              <a:gd name="connsiteY6" fmla="*/ 743712 h 950976"/>
              <a:gd name="connsiteX7" fmla="*/ 146304 w 512064"/>
              <a:gd name="connsiteY7" fmla="*/ 804672 h 950976"/>
              <a:gd name="connsiteX8" fmla="*/ 134112 w 512064"/>
              <a:gd name="connsiteY8" fmla="*/ 877824 h 950976"/>
              <a:gd name="connsiteX9" fmla="*/ 36576 w 512064"/>
              <a:gd name="connsiteY9" fmla="*/ 743712 h 950976"/>
              <a:gd name="connsiteX10" fmla="*/ 36576 w 512064"/>
              <a:gd name="connsiteY10" fmla="*/ 658368 h 950976"/>
              <a:gd name="connsiteX11" fmla="*/ 85344 w 512064"/>
              <a:gd name="connsiteY11" fmla="*/ 658368 h 950976"/>
              <a:gd name="connsiteX12" fmla="*/ 0 w 512064"/>
              <a:gd name="connsiteY12" fmla="*/ 573024 h 950976"/>
              <a:gd name="connsiteX13" fmla="*/ 36576 w 512064"/>
              <a:gd name="connsiteY13" fmla="*/ 512064 h 950976"/>
              <a:gd name="connsiteX14" fmla="*/ 73152 w 512064"/>
              <a:gd name="connsiteY14" fmla="*/ 573024 h 950976"/>
              <a:gd name="connsiteX15" fmla="*/ 109728 w 512064"/>
              <a:gd name="connsiteY15" fmla="*/ 548640 h 950976"/>
              <a:gd name="connsiteX16" fmla="*/ 134112 w 512064"/>
              <a:gd name="connsiteY16" fmla="*/ 463296 h 950976"/>
              <a:gd name="connsiteX17" fmla="*/ 134112 w 512064"/>
              <a:gd name="connsiteY17" fmla="*/ 353568 h 950976"/>
              <a:gd name="connsiteX18" fmla="*/ 256032 w 512064"/>
              <a:gd name="connsiteY18" fmla="*/ 304800 h 950976"/>
              <a:gd name="connsiteX19" fmla="*/ 268224 w 512064"/>
              <a:gd name="connsiteY19" fmla="*/ 195072 h 950976"/>
              <a:gd name="connsiteX20" fmla="*/ 146304 w 512064"/>
              <a:gd name="connsiteY20" fmla="*/ 85344 h 950976"/>
              <a:gd name="connsiteX21" fmla="*/ 280416 w 512064"/>
              <a:gd name="connsiteY21" fmla="*/ 60960 h 950976"/>
              <a:gd name="connsiteX22" fmla="*/ 414528 w 512064"/>
              <a:gd name="connsiteY22" fmla="*/ 0 h 950976"/>
              <a:gd name="connsiteX23" fmla="*/ 426720 w 512064"/>
              <a:gd name="connsiteY23" fmla="*/ 97536 h 950976"/>
              <a:gd name="connsiteX24" fmla="*/ 487680 w 512064"/>
              <a:gd name="connsiteY24" fmla="*/ 48768 h 950976"/>
              <a:gd name="connsiteX25" fmla="*/ 499872 w 512064"/>
              <a:gd name="connsiteY25" fmla="*/ 17068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2064" h="950976">
                <a:moveTo>
                  <a:pt x="499872" y="170688"/>
                </a:moveTo>
                <a:lnTo>
                  <a:pt x="512064" y="902208"/>
                </a:lnTo>
                <a:lnTo>
                  <a:pt x="512064" y="902208"/>
                </a:lnTo>
                <a:lnTo>
                  <a:pt x="377952" y="950976"/>
                </a:lnTo>
                <a:lnTo>
                  <a:pt x="353568" y="890016"/>
                </a:lnTo>
                <a:lnTo>
                  <a:pt x="414528" y="816864"/>
                </a:lnTo>
                <a:lnTo>
                  <a:pt x="256032" y="743712"/>
                </a:lnTo>
                <a:lnTo>
                  <a:pt x="146304" y="804672"/>
                </a:lnTo>
                <a:lnTo>
                  <a:pt x="134112" y="877824"/>
                </a:lnTo>
                <a:lnTo>
                  <a:pt x="36576" y="743712"/>
                </a:lnTo>
                <a:lnTo>
                  <a:pt x="36576" y="658368"/>
                </a:lnTo>
                <a:lnTo>
                  <a:pt x="85344" y="658368"/>
                </a:lnTo>
                <a:lnTo>
                  <a:pt x="0" y="573024"/>
                </a:lnTo>
                <a:lnTo>
                  <a:pt x="36576" y="512064"/>
                </a:lnTo>
                <a:lnTo>
                  <a:pt x="73152" y="573024"/>
                </a:lnTo>
                <a:lnTo>
                  <a:pt x="109728" y="548640"/>
                </a:lnTo>
                <a:lnTo>
                  <a:pt x="134112" y="463296"/>
                </a:lnTo>
                <a:lnTo>
                  <a:pt x="134112" y="353568"/>
                </a:lnTo>
                <a:lnTo>
                  <a:pt x="256032" y="304800"/>
                </a:lnTo>
                <a:lnTo>
                  <a:pt x="268224" y="195072"/>
                </a:lnTo>
                <a:lnTo>
                  <a:pt x="146304" y="85344"/>
                </a:lnTo>
                <a:lnTo>
                  <a:pt x="280416" y="60960"/>
                </a:lnTo>
                <a:lnTo>
                  <a:pt x="414528" y="0"/>
                </a:lnTo>
                <a:lnTo>
                  <a:pt x="426720" y="97536"/>
                </a:lnTo>
                <a:lnTo>
                  <a:pt x="487680" y="48768"/>
                </a:lnTo>
                <a:lnTo>
                  <a:pt x="499872" y="1706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8" name="127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6</a:t>
            </a:fld>
            <a:endParaRPr lang="es-VE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  <p:bldP spid="177" grpId="0" animBg="1"/>
      <p:bldP spid="1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928794" cy="35004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Titanio</a:t>
            </a:r>
            <a:endParaRPr lang="es-VE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768" y="0"/>
            <a:ext cx="2000232" cy="285749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Acero inoxidable 316L</a:t>
            </a:r>
            <a:endParaRPr lang="es-VE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28794" y="0"/>
            <a:ext cx="714380" cy="350043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TiO</a:t>
            </a:r>
            <a:r>
              <a:rPr lang="es-ES" sz="1200" dirty="0" smtClean="0">
                <a:solidFill>
                  <a:schemeClr val="accent6">
                    <a:lumMod val="10000"/>
                  </a:schemeClr>
                </a:solidFill>
              </a:rPr>
              <a:t>2</a:t>
            </a:r>
            <a:endParaRPr lang="es-ES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571868" y="1285860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3929058" y="1571612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Elipse"/>
          <p:cNvSpPr/>
          <p:nvPr/>
        </p:nvSpPr>
        <p:spPr>
          <a:xfrm>
            <a:off x="4643438" y="428604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s-V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5072066" y="785794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Elipse"/>
          <p:cNvSpPr/>
          <p:nvPr/>
        </p:nvSpPr>
        <p:spPr>
          <a:xfrm>
            <a:off x="4286248" y="2000240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47" name="46 Conector recto"/>
          <p:cNvCxnSpPr/>
          <p:nvPr/>
        </p:nvCxnSpPr>
        <p:spPr>
          <a:xfrm>
            <a:off x="4643438" y="2285992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Elipse"/>
          <p:cNvSpPr/>
          <p:nvPr/>
        </p:nvSpPr>
        <p:spPr>
          <a:xfrm>
            <a:off x="2857488" y="2071678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51" name="50 Conector recto"/>
          <p:cNvCxnSpPr/>
          <p:nvPr/>
        </p:nvCxnSpPr>
        <p:spPr>
          <a:xfrm>
            <a:off x="3214678" y="2357430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4286248" y="642918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53" name="52 Conector recto"/>
          <p:cNvCxnSpPr/>
          <p:nvPr/>
        </p:nvCxnSpPr>
        <p:spPr>
          <a:xfrm>
            <a:off x="4643438" y="928670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Elipse"/>
          <p:cNvSpPr/>
          <p:nvPr/>
        </p:nvSpPr>
        <p:spPr>
          <a:xfrm>
            <a:off x="2857488" y="1285860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55" name="54 Conector recto"/>
          <p:cNvCxnSpPr/>
          <p:nvPr/>
        </p:nvCxnSpPr>
        <p:spPr>
          <a:xfrm>
            <a:off x="3214678" y="1571612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Elipse"/>
          <p:cNvSpPr/>
          <p:nvPr/>
        </p:nvSpPr>
        <p:spPr>
          <a:xfrm>
            <a:off x="5357818" y="1142984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5715008" y="1428736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Elipse"/>
          <p:cNvSpPr/>
          <p:nvPr/>
        </p:nvSpPr>
        <p:spPr>
          <a:xfrm>
            <a:off x="3500430" y="1428736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s-V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3929058" y="1785926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Elipse"/>
          <p:cNvSpPr/>
          <p:nvPr/>
        </p:nvSpPr>
        <p:spPr>
          <a:xfrm>
            <a:off x="4429124" y="1357298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1" name="60 Conector recto"/>
          <p:cNvCxnSpPr/>
          <p:nvPr/>
        </p:nvCxnSpPr>
        <p:spPr>
          <a:xfrm>
            <a:off x="4857752" y="1714488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5786446" y="1643050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ClOx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3" name="62 Conector recto"/>
          <p:cNvCxnSpPr/>
          <p:nvPr/>
        </p:nvCxnSpPr>
        <p:spPr>
          <a:xfrm>
            <a:off x="6215074" y="2000240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Elipse"/>
          <p:cNvSpPr/>
          <p:nvPr/>
        </p:nvSpPr>
        <p:spPr>
          <a:xfrm>
            <a:off x="2714612" y="1071546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5" name="64 Conector recto"/>
          <p:cNvCxnSpPr/>
          <p:nvPr/>
        </p:nvCxnSpPr>
        <p:spPr>
          <a:xfrm>
            <a:off x="3143240" y="1428736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Elipse"/>
          <p:cNvSpPr/>
          <p:nvPr/>
        </p:nvSpPr>
        <p:spPr>
          <a:xfrm>
            <a:off x="6143636" y="357166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67" name="66 Conector recto"/>
          <p:cNvCxnSpPr/>
          <p:nvPr/>
        </p:nvCxnSpPr>
        <p:spPr>
          <a:xfrm>
            <a:off x="6500826" y="642918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Elipse"/>
          <p:cNvSpPr/>
          <p:nvPr/>
        </p:nvSpPr>
        <p:spPr>
          <a:xfrm>
            <a:off x="6286512" y="2500306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69" name="68 Conector recto"/>
          <p:cNvCxnSpPr/>
          <p:nvPr/>
        </p:nvCxnSpPr>
        <p:spPr>
          <a:xfrm>
            <a:off x="6643702" y="2786058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Elipse"/>
          <p:cNvSpPr/>
          <p:nvPr/>
        </p:nvSpPr>
        <p:spPr>
          <a:xfrm>
            <a:off x="3786182" y="428604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s-V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4214810" y="785794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375" y="357166"/>
            <a:ext cx="2030625" cy="2340480"/>
          </a:xfrm>
          <a:prstGeom prst="rect">
            <a:avLst/>
          </a:prstGeom>
        </p:spPr>
      </p:pic>
      <p:pic>
        <p:nvPicPr>
          <p:cNvPr id="20482" name="Picture 2" descr="I:\2-2-5d.jpg"/>
          <p:cNvPicPr>
            <a:picLocks noChangeAspect="1" noChangeArrowheads="1"/>
          </p:cNvPicPr>
          <p:nvPr/>
        </p:nvPicPr>
        <p:blipFill>
          <a:blip r:embed="rId4" cstate="print"/>
          <a:srcRect l="6823" t="11473" r="7230" b="15602"/>
          <a:stretch>
            <a:fillRect/>
          </a:stretch>
        </p:blipFill>
        <p:spPr bwMode="auto">
          <a:xfrm rot="16200000">
            <a:off x="6444207" y="4913783"/>
            <a:ext cx="2376266" cy="1512167"/>
          </a:xfrm>
          <a:prstGeom prst="rect">
            <a:avLst/>
          </a:prstGeom>
          <a:noFill/>
        </p:spPr>
      </p:pic>
      <p:sp>
        <p:nvSpPr>
          <p:cNvPr id="45" name="44 Rectángulo"/>
          <p:cNvSpPr/>
          <p:nvPr/>
        </p:nvSpPr>
        <p:spPr>
          <a:xfrm>
            <a:off x="2786050" y="214290"/>
            <a:ext cx="3168352" cy="23762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20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Forma libre"/>
          <p:cNvSpPr/>
          <p:nvPr/>
        </p:nvSpPr>
        <p:spPr>
          <a:xfrm>
            <a:off x="3002074" y="862362"/>
            <a:ext cx="2664296" cy="1437494"/>
          </a:xfrm>
          <a:custGeom>
            <a:avLst/>
            <a:gdLst>
              <a:gd name="connsiteX0" fmla="*/ 7089 w 2984205"/>
              <a:gd name="connsiteY0" fmla="*/ 1850065 h 1850065"/>
              <a:gd name="connsiteX1" fmla="*/ 496186 w 2984205"/>
              <a:gd name="connsiteY1" fmla="*/ 361507 h 1850065"/>
              <a:gd name="connsiteX2" fmla="*/ 2984205 w 2984205"/>
              <a:gd name="connsiteY2" fmla="*/ 0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205" h="1850065">
                <a:moveTo>
                  <a:pt x="7089" y="1850065"/>
                </a:moveTo>
                <a:cubicBezTo>
                  <a:pt x="3544" y="1259958"/>
                  <a:pt x="0" y="669851"/>
                  <a:pt x="496186" y="361507"/>
                </a:cubicBezTo>
                <a:cubicBezTo>
                  <a:pt x="992372" y="53163"/>
                  <a:pt x="1988288" y="26581"/>
                  <a:pt x="2984205" y="0"/>
                </a:cubicBezTo>
              </a:path>
            </a:pathLst>
          </a:cu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9" name="48 CuadroTexto"/>
          <p:cNvSpPr txBox="1"/>
          <p:nvPr/>
        </p:nvSpPr>
        <p:spPr>
          <a:xfrm>
            <a:off x="2928926" y="357166"/>
            <a:ext cx="71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E/V</a:t>
            </a:r>
            <a:endParaRPr lang="es-VE" sz="16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866203" y="2299168"/>
            <a:ext cx="78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t/min</a:t>
            </a:r>
            <a:endParaRPr lang="es-VE" sz="16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74 Conector recto"/>
          <p:cNvCxnSpPr/>
          <p:nvPr/>
        </p:nvCxnSpPr>
        <p:spPr>
          <a:xfrm>
            <a:off x="2858058" y="358306"/>
            <a:ext cx="0" cy="2016224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H="1">
            <a:off x="2858058" y="2374530"/>
            <a:ext cx="3024336" cy="0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4801134" y="4221088"/>
            <a:ext cx="7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s-VE" sz="16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3035284" y="3177981"/>
            <a:ext cx="7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s-VE" sz="20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84 Forma libre"/>
          <p:cNvSpPr/>
          <p:nvPr/>
        </p:nvSpPr>
        <p:spPr>
          <a:xfrm>
            <a:off x="2928926" y="3429000"/>
            <a:ext cx="2232248" cy="1212668"/>
          </a:xfrm>
          <a:custGeom>
            <a:avLst/>
            <a:gdLst>
              <a:gd name="connsiteX0" fmla="*/ 61686 w 2373086"/>
              <a:gd name="connsiteY0" fmla="*/ 1589314 h 1596571"/>
              <a:gd name="connsiteX1" fmla="*/ 257629 w 2373086"/>
              <a:gd name="connsiteY1" fmla="*/ 762000 h 1596571"/>
              <a:gd name="connsiteX2" fmla="*/ 671286 w 2373086"/>
              <a:gd name="connsiteY2" fmla="*/ 740229 h 1596571"/>
              <a:gd name="connsiteX3" fmla="*/ 910772 w 2373086"/>
              <a:gd name="connsiteY3" fmla="*/ 217714 h 1596571"/>
              <a:gd name="connsiteX4" fmla="*/ 1106715 w 2373086"/>
              <a:gd name="connsiteY4" fmla="*/ 217714 h 1596571"/>
              <a:gd name="connsiteX5" fmla="*/ 2173515 w 2373086"/>
              <a:gd name="connsiteY5" fmla="*/ 108857 h 1596571"/>
              <a:gd name="connsiteX6" fmla="*/ 2304143 w 2373086"/>
              <a:gd name="connsiteY6" fmla="*/ 108857 h 1596571"/>
              <a:gd name="connsiteX7" fmla="*/ 1977572 w 2373086"/>
              <a:gd name="connsiteY7" fmla="*/ 762000 h 1596571"/>
              <a:gd name="connsiteX8" fmla="*/ 627743 w 2373086"/>
              <a:gd name="connsiteY8" fmla="*/ 805543 h 1596571"/>
              <a:gd name="connsiteX9" fmla="*/ 61686 w 2373086"/>
              <a:gd name="connsiteY9" fmla="*/ 1589314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3086" h="1596571">
                <a:moveTo>
                  <a:pt x="61686" y="1589314"/>
                </a:moveTo>
                <a:cubicBezTo>
                  <a:pt x="0" y="1582057"/>
                  <a:pt x="156029" y="903514"/>
                  <a:pt x="257629" y="762000"/>
                </a:cubicBezTo>
                <a:cubicBezTo>
                  <a:pt x="359229" y="620486"/>
                  <a:pt x="562429" y="830943"/>
                  <a:pt x="671286" y="740229"/>
                </a:cubicBezTo>
                <a:cubicBezTo>
                  <a:pt x="780143" y="649515"/>
                  <a:pt x="838201" y="304800"/>
                  <a:pt x="910772" y="217714"/>
                </a:cubicBezTo>
                <a:cubicBezTo>
                  <a:pt x="983344" y="130628"/>
                  <a:pt x="896258" y="235857"/>
                  <a:pt x="1106715" y="217714"/>
                </a:cubicBezTo>
                <a:cubicBezTo>
                  <a:pt x="1317172" y="199571"/>
                  <a:pt x="1973944" y="127000"/>
                  <a:pt x="2173515" y="108857"/>
                </a:cubicBezTo>
                <a:cubicBezTo>
                  <a:pt x="2373086" y="90714"/>
                  <a:pt x="2336800" y="0"/>
                  <a:pt x="2304143" y="108857"/>
                </a:cubicBezTo>
                <a:cubicBezTo>
                  <a:pt x="2271486" y="217714"/>
                  <a:pt x="2256972" y="645886"/>
                  <a:pt x="1977572" y="762000"/>
                </a:cubicBezTo>
                <a:cubicBezTo>
                  <a:pt x="1698172" y="878114"/>
                  <a:pt x="947057" y="664029"/>
                  <a:pt x="627743" y="805543"/>
                </a:cubicBezTo>
                <a:cubicBezTo>
                  <a:pt x="308429" y="947057"/>
                  <a:pt x="123372" y="1596571"/>
                  <a:pt x="61686" y="1589314"/>
                </a:cubicBezTo>
                <a:close/>
              </a:path>
            </a:pathLst>
          </a:cu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6" name="85 Forma libre"/>
          <p:cNvSpPr/>
          <p:nvPr/>
        </p:nvSpPr>
        <p:spPr>
          <a:xfrm>
            <a:off x="2970754" y="4014920"/>
            <a:ext cx="2118412" cy="601114"/>
          </a:xfrm>
          <a:custGeom>
            <a:avLst/>
            <a:gdLst>
              <a:gd name="connsiteX0" fmla="*/ 50800 w 2434771"/>
              <a:gd name="connsiteY0" fmla="*/ 892628 h 892628"/>
              <a:gd name="connsiteX1" fmla="*/ 333828 w 2434771"/>
              <a:gd name="connsiteY1" fmla="*/ 152399 h 892628"/>
              <a:gd name="connsiteX2" fmla="*/ 791028 w 2434771"/>
              <a:gd name="connsiteY2" fmla="*/ 21771 h 892628"/>
              <a:gd name="connsiteX3" fmla="*/ 2227942 w 2434771"/>
              <a:gd name="connsiteY3" fmla="*/ 21771 h 892628"/>
              <a:gd name="connsiteX4" fmla="*/ 2032000 w 2434771"/>
              <a:gd name="connsiteY4" fmla="*/ 130628 h 892628"/>
              <a:gd name="connsiteX5" fmla="*/ 638628 w 2434771"/>
              <a:gd name="connsiteY5" fmla="*/ 152399 h 892628"/>
              <a:gd name="connsiteX6" fmla="*/ 50800 w 2434771"/>
              <a:gd name="connsiteY6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71" h="892628">
                <a:moveTo>
                  <a:pt x="50800" y="892628"/>
                </a:moveTo>
                <a:cubicBezTo>
                  <a:pt x="0" y="892628"/>
                  <a:pt x="210457" y="297542"/>
                  <a:pt x="333828" y="152399"/>
                </a:cubicBezTo>
                <a:cubicBezTo>
                  <a:pt x="457199" y="7256"/>
                  <a:pt x="475342" y="43542"/>
                  <a:pt x="791028" y="21771"/>
                </a:cubicBezTo>
                <a:cubicBezTo>
                  <a:pt x="1106714" y="0"/>
                  <a:pt x="2021113" y="3628"/>
                  <a:pt x="2227942" y="21771"/>
                </a:cubicBezTo>
                <a:cubicBezTo>
                  <a:pt x="2434771" y="39914"/>
                  <a:pt x="2296886" y="108857"/>
                  <a:pt x="2032000" y="130628"/>
                </a:cubicBezTo>
                <a:cubicBezTo>
                  <a:pt x="1767114" y="152399"/>
                  <a:pt x="968828" y="21771"/>
                  <a:pt x="638628" y="152399"/>
                </a:cubicBezTo>
                <a:cubicBezTo>
                  <a:pt x="308428" y="283027"/>
                  <a:pt x="101600" y="892628"/>
                  <a:pt x="50800" y="892628"/>
                </a:cubicBezTo>
                <a:close/>
              </a:path>
            </a:pathLst>
          </a:cu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7" name="86 CuadroTexto"/>
          <p:cNvSpPr txBox="1"/>
          <p:nvPr/>
        </p:nvSpPr>
        <p:spPr>
          <a:xfrm>
            <a:off x="2857488" y="4714884"/>
            <a:ext cx="19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Voltamperométrica</a:t>
            </a:r>
            <a:endParaRPr lang="es-VE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87 Conector recto de flecha"/>
          <p:cNvCxnSpPr/>
          <p:nvPr/>
        </p:nvCxnSpPr>
        <p:spPr>
          <a:xfrm flipV="1">
            <a:off x="3493103" y="3387735"/>
            <a:ext cx="571504" cy="64050"/>
          </a:xfrm>
          <a:prstGeom prst="straightConnector1">
            <a:avLst/>
          </a:prstGeom>
          <a:ln w="2540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rot="10800000">
            <a:off x="3193671" y="4391857"/>
            <a:ext cx="500066" cy="1588"/>
          </a:xfrm>
          <a:prstGeom prst="straightConnector1">
            <a:avLst/>
          </a:prstGeom>
          <a:ln w="2540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/>
        </p:nvSpPr>
        <p:spPr>
          <a:xfrm>
            <a:off x="2930066" y="266256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Potencial de circuito abierto</a:t>
            </a:r>
            <a:endParaRPr lang="es-VE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E:\Mis Documentos\ELECTROQUIMICA\Seminarios\Imagenes\slide_32.jpg"/>
          <p:cNvPicPr>
            <a:picLocks noChangeAspect="1" noChangeArrowheads="1"/>
          </p:cNvPicPr>
          <p:nvPr/>
        </p:nvPicPr>
        <p:blipFill>
          <a:blip r:embed="rId5" cstate="print"/>
          <a:srcRect l="22438" t="11151" r="24800" b="30050"/>
          <a:stretch>
            <a:fillRect/>
          </a:stretch>
        </p:blipFill>
        <p:spPr bwMode="auto">
          <a:xfrm>
            <a:off x="6000760" y="4293096"/>
            <a:ext cx="2670725" cy="2564904"/>
          </a:xfrm>
          <a:prstGeom prst="rect">
            <a:avLst/>
          </a:prstGeom>
          <a:noFill/>
        </p:spPr>
      </p:pic>
      <p:sp>
        <p:nvSpPr>
          <p:cNvPr id="120" name="119 CuadroTexto"/>
          <p:cNvSpPr txBox="1"/>
          <p:nvPr/>
        </p:nvSpPr>
        <p:spPr>
          <a:xfrm>
            <a:off x="6572264" y="4357694"/>
            <a:ext cx="17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Análisis de </a:t>
            </a:r>
            <a:r>
              <a:rPr lang="es-ES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Tafel</a:t>
            </a:r>
            <a:endParaRPr lang="es-VE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7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z="2400" smtClean="0">
                <a:solidFill>
                  <a:schemeClr val="accent6">
                    <a:lumMod val="10000"/>
                  </a:schemeClr>
                </a:solidFill>
              </a:rPr>
              <a:pPr/>
              <a:t>7</a:t>
            </a:fld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0" y="3500438"/>
            <a:ext cx="1928794" cy="33575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Ti6Al4V</a:t>
            </a:r>
            <a:endParaRPr lang="es-VE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1928794" y="3429000"/>
            <a:ext cx="755608" cy="3429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TiO</a:t>
            </a:r>
            <a:r>
              <a:rPr lang="es-ES" sz="1200" dirty="0" smtClean="0">
                <a:solidFill>
                  <a:schemeClr val="accent6">
                    <a:lumMod val="10000"/>
                  </a:schemeClr>
                </a:solidFill>
              </a:rPr>
              <a:t>2</a:t>
            </a:r>
            <a:endParaRPr lang="es-ES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7143768" y="714356"/>
            <a:ext cx="2000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Acero inoxidable 316L</a:t>
            </a:r>
            <a:endParaRPr lang="es-VE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VE" dirty="0"/>
          </a:p>
        </p:txBody>
      </p:sp>
      <p:sp>
        <p:nvSpPr>
          <p:cNvPr id="80" name="79 CuadroTexto"/>
          <p:cNvSpPr txBox="1"/>
          <p:nvPr/>
        </p:nvSpPr>
        <p:spPr>
          <a:xfrm>
            <a:off x="7143768" y="52863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DSA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2786050" y="428604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81" name="80 Conector recto"/>
          <p:cNvCxnSpPr/>
          <p:nvPr/>
        </p:nvCxnSpPr>
        <p:spPr>
          <a:xfrm>
            <a:off x="3143240" y="714356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Elipse"/>
          <p:cNvSpPr/>
          <p:nvPr/>
        </p:nvSpPr>
        <p:spPr>
          <a:xfrm>
            <a:off x="5715008" y="2857496"/>
            <a:ext cx="571504" cy="500066"/>
          </a:xfrm>
          <a:prstGeom prst="ellipse">
            <a:avLst/>
          </a:prstGeom>
          <a:solidFill>
            <a:srgbClr val="0070C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</a:p>
        </p:txBody>
      </p:sp>
      <p:cxnSp>
        <p:nvCxnSpPr>
          <p:cNvPr id="91" name="90 Conector recto"/>
          <p:cNvCxnSpPr/>
          <p:nvPr/>
        </p:nvCxnSpPr>
        <p:spPr>
          <a:xfrm>
            <a:off x="6072198" y="3143248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Elipse"/>
          <p:cNvSpPr/>
          <p:nvPr/>
        </p:nvSpPr>
        <p:spPr>
          <a:xfrm>
            <a:off x="5857884" y="428604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s-V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3" name="92 Conector recto"/>
          <p:cNvCxnSpPr/>
          <p:nvPr/>
        </p:nvCxnSpPr>
        <p:spPr>
          <a:xfrm>
            <a:off x="6286512" y="785794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Elipse"/>
          <p:cNvSpPr/>
          <p:nvPr/>
        </p:nvSpPr>
        <p:spPr>
          <a:xfrm>
            <a:off x="2928926" y="2214554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ClOx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5" name="94 Conector recto"/>
          <p:cNvCxnSpPr/>
          <p:nvPr/>
        </p:nvCxnSpPr>
        <p:spPr>
          <a:xfrm>
            <a:off x="3357554" y="2571744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Elipse"/>
          <p:cNvSpPr/>
          <p:nvPr/>
        </p:nvSpPr>
        <p:spPr>
          <a:xfrm>
            <a:off x="6215074" y="1071546"/>
            <a:ext cx="714380" cy="64294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DDDDD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</a:t>
            </a:r>
            <a:r>
              <a:rPr kumimoji="0" lang="es-V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7" name="96 Conector recto"/>
          <p:cNvCxnSpPr/>
          <p:nvPr/>
        </p:nvCxnSpPr>
        <p:spPr>
          <a:xfrm>
            <a:off x="6643702" y="1428736"/>
            <a:ext cx="71438" cy="1588"/>
          </a:xfrm>
          <a:prstGeom prst="line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Elipse"/>
          <p:cNvSpPr/>
          <p:nvPr/>
        </p:nvSpPr>
        <p:spPr>
          <a:xfrm>
            <a:off x="2857488" y="3143248"/>
            <a:ext cx="1785950" cy="428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6">
                    <a:lumMod val="10000"/>
                  </a:schemeClr>
                </a:solidFill>
              </a:rPr>
              <a:t>Objetivo</a:t>
            </a:r>
            <a:endParaRPr lang="es-VE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786050" y="392906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Evaluar el efecto que tienen los iones cloruros  y especies del tipo </a:t>
            </a:r>
            <a:r>
              <a:rPr lang="es-ES" dirty="0" err="1" smtClean="0">
                <a:solidFill>
                  <a:schemeClr val="accent6">
                    <a:lumMod val="10000"/>
                  </a:schemeClr>
                </a:solidFill>
              </a:rPr>
              <a:t>ClOx</a:t>
            </a:r>
            <a:r>
              <a:rPr lang="es-ES" dirty="0" smtClean="0">
                <a:solidFill>
                  <a:schemeClr val="accent6">
                    <a:lumMod val="10000"/>
                  </a:schemeClr>
                </a:solidFill>
              </a:rPr>
              <a:t> sobre los óxidos superficiales.</a:t>
            </a:r>
            <a:endParaRPr lang="es-VE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6" grpId="0" animBg="1"/>
      <p:bldP spid="36" grpId="1" animBg="1"/>
      <p:bldP spid="46" grpId="0" animBg="1"/>
      <p:bldP spid="46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45" grpId="0" animBg="1"/>
      <p:bldP spid="48" grpId="0" animBg="1"/>
      <p:bldP spid="49" grpId="0"/>
      <p:bldP spid="72" grpId="0"/>
      <p:bldP spid="83" grpId="0"/>
      <p:bldP spid="84" grpId="0"/>
      <p:bldP spid="85" grpId="0" animBg="1"/>
      <p:bldP spid="86" grpId="0" animBg="1"/>
      <p:bldP spid="87" grpId="0"/>
      <p:bldP spid="90" grpId="0"/>
      <p:bldP spid="90" grpId="1"/>
      <p:bldP spid="120" grpId="0"/>
      <p:bldP spid="120" grpId="1"/>
      <p:bldP spid="73" grpId="0" animBg="1"/>
      <p:bldP spid="73" grpId="1" animBg="1"/>
      <p:bldP spid="82" grpId="0" animBg="1"/>
      <p:bldP spid="82" grpId="1" animBg="1"/>
      <p:bldP spid="92" grpId="0" animBg="1"/>
      <p:bldP spid="92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/>
      <p:bldP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68118" y="2967335"/>
            <a:ext cx="260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Gracias</a:t>
            </a:r>
            <a:endParaRPr lang="es-E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C3DF-2379-4328-A4EC-8238720CC37D}" type="slidenum">
              <a:rPr lang="es-VE" smtClean="0"/>
              <a:pPr/>
              <a:t>8</a:t>
            </a:fld>
            <a:endParaRPr lang="es-V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onalizado 2">
      <a:dk1>
        <a:srgbClr val="FFFFFF"/>
      </a:dk1>
      <a:lt1>
        <a:sysClr val="window" lastClr="FFFFFF"/>
      </a:lt1>
      <a:dk2>
        <a:srgbClr val="D9D9D9"/>
      </a:dk2>
      <a:lt2>
        <a:srgbClr val="FBEEC9"/>
      </a:lt2>
      <a:accent1>
        <a:srgbClr val="D9D9D9"/>
      </a:accent1>
      <a:accent2>
        <a:srgbClr val="FFFFFF"/>
      </a:accent2>
      <a:accent3>
        <a:srgbClr val="D9D9D9"/>
      </a:accent3>
      <a:accent4>
        <a:srgbClr val="D9D9D9"/>
      </a:accent4>
      <a:accent5>
        <a:srgbClr val="F2F2F2"/>
      </a:accent5>
      <a:accent6>
        <a:srgbClr val="F2F2F2"/>
      </a:accent6>
      <a:hlink>
        <a:srgbClr val="AD1F1F"/>
      </a:hlink>
      <a:folHlink>
        <a:srgbClr val="FFC42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472</Words>
  <Application>Microsoft Office PowerPoint</Application>
  <PresentationFormat>Presentación en pantalla (4:3)</PresentationFormat>
  <Paragraphs>158</Paragraphs>
  <Slides>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</vt:lpstr>
      <vt:lpstr>Wingdings 2</vt:lpstr>
      <vt:lpstr>Papel</vt:lpstr>
      <vt:lpstr>CS ChemDraw Drawing</vt:lpstr>
      <vt:lpstr>Presentación de PowerPoint</vt:lpstr>
      <vt:lpstr>Áreas de 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jesus</dc:creator>
  <cp:lastModifiedBy>Personal</cp:lastModifiedBy>
  <cp:revision>175</cp:revision>
  <dcterms:created xsi:type="dcterms:W3CDTF">2016-10-21T15:12:21Z</dcterms:created>
  <dcterms:modified xsi:type="dcterms:W3CDTF">2016-11-10T16:08:35Z</dcterms:modified>
</cp:coreProperties>
</file>